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56"/>
  </p:notesMasterIdLst>
  <p:sldIdLst>
    <p:sldId id="306" r:id="rId3"/>
    <p:sldId id="259" r:id="rId4"/>
    <p:sldId id="785" r:id="rId5"/>
    <p:sldId id="1080" r:id="rId6"/>
    <p:sldId id="1082" r:id="rId7"/>
    <p:sldId id="798" r:id="rId8"/>
    <p:sldId id="1090" r:id="rId9"/>
    <p:sldId id="788" r:id="rId10"/>
    <p:sldId id="1084" r:id="rId11"/>
    <p:sldId id="1083" r:id="rId12"/>
    <p:sldId id="1089" r:id="rId13"/>
    <p:sldId id="1087" r:id="rId14"/>
    <p:sldId id="821" r:id="rId15"/>
    <p:sldId id="1085" r:id="rId16"/>
    <p:sldId id="1088" r:id="rId17"/>
    <p:sldId id="1068" r:id="rId18"/>
    <p:sldId id="1011" r:id="rId19"/>
    <p:sldId id="1043" r:id="rId20"/>
    <p:sldId id="1045" r:id="rId21"/>
    <p:sldId id="1050" r:id="rId22"/>
    <p:sldId id="1046" r:id="rId23"/>
    <p:sldId id="1099" r:id="rId24"/>
    <p:sldId id="1106" r:id="rId25"/>
    <p:sldId id="1101" r:id="rId26"/>
    <p:sldId id="1100" r:id="rId27"/>
    <p:sldId id="1102" r:id="rId28"/>
    <p:sldId id="1103" r:id="rId29"/>
    <p:sldId id="1104" r:id="rId30"/>
    <p:sldId id="1105" r:id="rId31"/>
    <p:sldId id="670" r:id="rId32"/>
    <p:sldId id="676" r:id="rId33"/>
    <p:sldId id="679" r:id="rId34"/>
    <p:sldId id="681" r:id="rId35"/>
    <p:sldId id="682" r:id="rId36"/>
    <p:sldId id="680" r:id="rId37"/>
    <p:sldId id="687" r:id="rId38"/>
    <p:sldId id="683" r:id="rId39"/>
    <p:sldId id="596" r:id="rId40"/>
    <p:sldId id="686" r:id="rId41"/>
    <p:sldId id="684" r:id="rId42"/>
    <p:sldId id="616" r:id="rId43"/>
    <p:sldId id="617" r:id="rId44"/>
    <p:sldId id="619" r:id="rId45"/>
    <p:sldId id="652" r:id="rId46"/>
    <p:sldId id="621" r:id="rId47"/>
    <p:sldId id="1091" r:id="rId48"/>
    <p:sldId id="1092" r:id="rId49"/>
    <p:sldId id="1093" r:id="rId50"/>
    <p:sldId id="1094" r:id="rId51"/>
    <p:sldId id="1095" r:id="rId52"/>
    <p:sldId id="1097" r:id="rId53"/>
    <p:sldId id="1096" r:id="rId54"/>
    <p:sldId id="1098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F9D95A"/>
    <a:srgbClr val="73FEFF"/>
    <a:srgbClr val="E40E1A"/>
    <a:srgbClr val="E3DDC5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96" autoAdjust="0"/>
    <p:restoredTop sz="94843"/>
  </p:normalViewPr>
  <p:slideViewPr>
    <p:cSldViewPr snapToGrid="0" snapToObjects="1" showGuides="1">
      <p:cViewPr varScale="1">
        <p:scale>
          <a:sx n="149" d="100"/>
          <a:sy n="149" d="100"/>
        </p:scale>
        <p:origin x="1760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5/20/22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2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07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11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401EF-C297-1540-85BC-D3E6016D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7E4E5-9791-5A49-AE2C-104120753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2B1B7-0F80-E64D-B604-CDF849453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D9B0-7F20-CE4D-A1E8-2E3FD81DD686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42886-5480-8F4F-81EA-298333969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20927-D8A3-3344-89D4-BA0FB0FB1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1868B-0FE7-1B4E-B1FA-BB6925711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8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rj7oStGLkU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leetcode.com/problems/permutations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7.png"/><Relationship Id="rId3" Type="http://schemas.openxmlformats.org/officeDocument/2006/relationships/image" Target="../media/image170.png"/><Relationship Id="rId7" Type="http://schemas.openxmlformats.org/officeDocument/2006/relationships/image" Target="../media/image210.png"/><Relationship Id="rId12" Type="http://schemas.openxmlformats.org/officeDocument/2006/relationships/image" Target="../media/image26.png"/><Relationship Id="rId2" Type="http://schemas.openxmlformats.org/officeDocument/2006/relationships/image" Target="../media/image160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0.png"/><Relationship Id="rId11" Type="http://schemas.openxmlformats.org/officeDocument/2006/relationships/image" Target="../media/image25.png"/><Relationship Id="rId5" Type="http://schemas.openxmlformats.org/officeDocument/2006/relationships/image" Target="../media/image190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0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n.wikipedia.org/wiki/Factorial" TargetMode="Externa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-teaching-goose/2022-342-code-along/tree/2022-05-20" TargetMode="Externa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7228CC-A034-ADC9-9541-8338F29A19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8623" y="1363509"/>
            <a:ext cx="8196210" cy="5413809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/>
              <a:t>Have a </a:t>
            </a:r>
            <a:r>
              <a:rPr lang="en-US" sz="2000" dirty="0">
                <a:solidFill>
                  <a:srgbClr val="FF0000"/>
                </a:solidFill>
              </a:rPr>
              <a:t>plan</a:t>
            </a:r>
          </a:p>
          <a:p>
            <a:endParaRPr lang="en-US" sz="2000" dirty="0"/>
          </a:p>
          <a:p>
            <a:r>
              <a:rPr lang="en-US" sz="2000" dirty="0"/>
              <a:t>Have an </a:t>
            </a:r>
            <a:r>
              <a:rPr lang="en-US" sz="2000" dirty="0">
                <a:solidFill>
                  <a:srgbClr val="FF0000"/>
                </a:solidFill>
              </a:rPr>
              <a:t>estimate</a:t>
            </a:r>
          </a:p>
          <a:p>
            <a:endParaRPr lang="en-US" sz="2000" dirty="0"/>
          </a:p>
          <a:p>
            <a:pPr lvl="1"/>
            <a:r>
              <a:rPr lang="en-US" sz="1800" dirty="0"/>
              <a:t>Keep track of how long it takes for you to do a homework</a:t>
            </a:r>
          </a:p>
          <a:p>
            <a:endParaRPr lang="en-US" sz="2000" dirty="0"/>
          </a:p>
          <a:p>
            <a:r>
              <a:rPr lang="en-US" sz="2000" dirty="0"/>
              <a:t>Baby </a:t>
            </a:r>
            <a:r>
              <a:rPr lang="en-US" sz="2000" dirty="0">
                <a:solidFill>
                  <a:srgbClr val="FF0000"/>
                </a:solidFill>
              </a:rPr>
              <a:t>steps</a:t>
            </a:r>
          </a:p>
          <a:p>
            <a:endParaRPr lang="en-US" sz="2000" dirty="0"/>
          </a:p>
          <a:p>
            <a:pPr lvl="1"/>
            <a:r>
              <a:rPr lang="en-US" sz="1800" dirty="0"/>
              <a:t>Low hanging fruits</a:t>
            </a:r>
          </a:p>
          <a:p>
            <a:pPr lvl="2"/>
            <a:endParaRPr lang="en-US" sz="1600" dirty="0"/>
          </a:p>
          <a:p>
            <a:pPr lvl="2"/>
            <a:r>
              <a:rPr lang="en-US" sz="1600" dirty="0"/>
              <a:t>Fork, clone, new branch and PR</a:t>
            </a:r>
          </a:p>
          <a:p>
            <a:pPr lvl="2"/>
            <a:endParaRPr lang="en-US" sz="1600" dirty="0"/>
          </a:p>
          <a:p>
            <a:pPr lvl="2"/>
            <a:r>
              <a:rPr lang="en-US" sz="1600" dirty="0"/>
              <a:t>Compile code</a:t>
            </a:r>
          </a:p>
          <a:p>
            <a:pPr lvl="2"/>
            <a:endParaRPr lang="en-US" sz="1600" dirty="0"/>
          </a:p>
          <a:p>
            <a:pPr lvl="2"/>
            <a:r>
              <a:rPr lang="en-US" sz="1600" dirty="0"/>
              <a:t>Run tests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B5AB90-5FC8-28E2-592D-54C9D9989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Beat Parkinson’s law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9F6D4C-7AD9-A091-2D2E-FE4FC61B5E76}"/>
              </a:ext>
            </a:extLst>
          </p:cNvPr>
          <p:cNvGrpSpPr/>
          <p:nvPr/>
        </p:nvGrpSpPr>
        <p:grpSpPr>
          <a:xfrm>
            <a:off x="4991727" y="371511"/>
            <a:ext cx="3783106" cy="1084331"/>
            <a:chOff x="4991727" y="371511"/>
            <a:chExt cx="3783106" cy="10843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E40A906-4E7D-B522-D589-E1F268964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91727" y="371511"/>
              <a:ext cx="3783106" cy="7728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592539-22B3-7AD1-1530-2D9A6A8B09E5}"/>
                </a:ext>
              </a:extLst>
            </p:cNvPr>
            <p:cNvSpPr txBox="1"/>
            <p:nvPr/>
          </p:nvSpPr>
          <p:spPr>
            <a:xfrm>
              <a:off x="7840470" y="1178843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3"/>
                </a:rPr>
                <a:t>LINK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937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E62ED4-9925-3502-2AE8-70813C0FF5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7770" y="1752599"/>
            <a:ext cx="4988460" cy="9828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“NOT MY FAULT” mindset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F2F4C6-BBD0-69E6-31D6-C67E02964AE0}"/>
              </a:ext>
            </a:extLst>
          </p:cNvPr>
          <p:cNvSpPr txBox="1">
            <a:spLocks/>
          </p:cNvSpPr>
          <p:nvPr/>
        </p:nvSpPr>
        <p:spPr>
          <a:xfrm>
            <a:off x="2077770" y="2735449"/>
            <a:ext cx="4988460" cy="175951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dirty="0"/>
          </a:p>
          <a:p>
            <a:pPr marL="0" indent="0">
              <a:buFont typeface="Lucida Grande"/>
              <a:buNone/>
            </a:pPr>
            <a:endParaRPr lang="en-US" dirty="0"/>
          </a:p>
          <a:p>
            <a:pPr marL="0" indent="0">
              <a:buFont typeface="Lucida Grande"/>
              <a:buNone/>
            </a:pPr>
            <a:r>
              <a:rPr lang="en-US" dirty="0"/>
              <a:t>“What will I do differently if I can’t change what others do?”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67EBEEC-106A-BE17-6EF0-FD0158963127}"/>
              </a:ext>
            </a:extLst>
          </p:cNvPr>
          <p:cNvSpPr txBox="1">
            <a:spLocks/>
          </p:cNvSpPr>
          <p:nvPr/>
        </p:nvSpPr>
        <p:spPr>
          <a:xfrm>
            <a:off x="2077770" y="4388223"/>
            <a:ext cx="4988460" cy="175951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dirty="0"/>
          </a:p>
          <a:p>
            <a:pPr marL="0" indent="0">
              <a:buFont typeface="Lucida Grande"/>
              <a:buNone/>
            </a:pPr>
            <a:endParaRPr lang="en-US" dirty="0"/>
          </a:p>
          <a:p>
            <a:pPr marL="0" indent="0">
              <a:buFont typeface="Lucida Grande"/>
              <a:buNone/>
            </a:pPr>
            <a:r>
              <a:rPr lang="en-US" dirty="0"/>
              <a:t>Self-evaluation feedback loop</a:t>
            </a:r>
          </a:p>
        </p:txBody>
      </p:sp>
    </p:spTree>
    <p:extLst>
      <p:ext uri="{BB962C8B-B14F-4D97-AF65-F5344CB8AC3E}">
        <p14:creationId xmlns:p14="http://schemas.microsoft.com/office/powerpoint/2010/main" val="154227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EEAB11-FCA4-5126-5D36-0E9A2234E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270" y="423905"/>
            <a:ext cx="4210267" cy="1316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93B3503-2DA6-B86F-C3A1-4A3C18548A08}"/>
              </a:ext>
            </a:extLst>
          </p:cNvPr>
          <p:cNvGrpSpPr/>
          <p:nvPr/>
        </p:nvGrpSpPr>
        <p:grpSpPr>
          <a:xfrm>
            <a:off x="2400661" y="2316101"/>
            <a:ext cx="4896609" cy="536321"/>
            <a:chOff x="365673" y="3048000"/>
            <a:chExt cx="6957055" cy="762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4E97ED3-D17F-D45F-6026-C1108E3BA57E}"/>
                </a:ext>
              </a:extLst>
            </p:cNvPr>
            <p:cNvSpPr/>
            <p:nvPr/>
          </p:nvSpPr>
          <p:spPr>
            <a:xfrm>
              <a:off x="1604684" y="30480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A54EAF9-B119-8479-8816-E2C895C49567}"/>
                </a:ext>
              </a:extLst>
            </p:cNvPr>
            <p:cNvSpPr/>
            <p:nvPr/>
          </p:nvSpPr>
          <p:spPr>
            <a:xfrm>
              <a:off x="2843695" y="30480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5DD2F1E-D7AD-91F9-586F-3225C20D3E9E}"/>
                </a:ext>
              </a:extLst>
            </p:cNvPr>
            <p:cNvSpPr/>
            <p:nvPr/>
          </p:nvSpPr>
          <p:spPr>
            <a:xfrm>
              <a:off x="4082706" y="30480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E110CE-0028-70A7-B443-640633DA9D18}"/>
                </a:ext>
              </a:extLst>
            </p:cNvPr>
            <p:cNvSpPr/>
            <p:nvPr/>
          </p:nvSpPr>
          <p:spPr>
            <a:xfrm>
              <a:off x="5321717" y="30480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3A26D82-9603-6DC2-1670-D76DFBFB6998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>
              <a:off x="2366684" y="3429000"/>
              <a:ext cx="477011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223AB14-608D-F8DF-69DD-2F4E6A2FD4D9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3605695" y="3429000"/>
              <a:ext cx="477011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7D7C225-07C4-D1E5-F5CE-331E8C03DD97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4844706" y="3429000"/>
              <a:ext cx="477011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0249424-9CC0-0738-5AE0-A0391E8EB781}"/>
                </a:ext>
              </a:extLst>
            </p:cNvPr>
            <p:cNvSpPr/>
            <p:nvPr/>
          </p:nvSpPr>
          <p:spPr>
            <a:xfrm>
              <a:off x="365673" y="3048000"/>
              <a:ext cx="762000" cy="762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</a:rPr>
                <a:t>h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0BF8DFF-C859-3232-46E8-2F4BAFD68E41}"/>
                </a:ext>
              </a:extLst>
            </p:cNvPr>
            <p:cNvCxnSpPr>
              <a:cxnSpLocks/>
              <a:stCxn id="12" idx="6"/>
              <a:endCxn id="5" idx="2"/>
            </p:cNvCxnSpPr>
            <p:nvPr/>
          </p:nvCxnSpPr>
          <p:spPr>
            <a:xfrm>
              <a:off x="1127673" y="3429000"/>
              <a:ext cx="477011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102C89-4056-B8A5-8752-202B0C33D247}"/>
                </a:ext>
              </a:extLst>
            </p:cNvPr>
            <p:cNvSpPr/>
            <p:nvPr/>
          </p:nvSpPr>
          <p:spPr>
            <a:xfrm>
              <a:off x="6560728" y="3048000"/>
              <a:ext cx="762000" cy="762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2">
                      <a:lumMod val="65000"/>
                    </a:schemeClr>
                  </a:solidFill>
                </a:rPr>
                <a:t>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C0A79F9-D539-53DD-50C3-B995543C7A4A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>
              <a:off x="6083717" y="3429000"/>
              <a:ext cx="477011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7418BA5-B358-3F23-A7CA-B599C2A23DF0}"/>
              </a:ext>
            </a:extLst>
          </p:cNvPr>
          <p:cNvSpPr txBox="1"/>
          <p:nvPr/>
        </p:nvSpPr>
        <p:spPr>
          <a:xfrm>
            <a:off x="424423" y="4243599"/>
            <a:ext cx="48947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a stack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Traverse the list front to end, push each element onto a stack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Loop till the stack is empty,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Pop out every element from the stop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print the element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B41CBFD5-B7A3-7400-C08A-ABEBE1D7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85" y="228164"/>
            <a:ext cx="8183759" cy="516245"/>
          </a:xfrm>
        </p:spPr>
        <p:txBody>
          <a:bodyPr/>
          <a:lstStyle/>
          <a:p>
            <a:r>
              <a:rPr lang="en-US" dirty="0"/>
              <a:t>Homework 4 – Task 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9A7FB6-8F74-158D-34B3-9D6094682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205" y="3668127"/>
            <a:ext cx="3781373" cy="3005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688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140FCD9-2FF6-9E6A-1022-CB5D3E053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52" y="1638997"/>
            <a:ext cx="2985355" cy="2372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F85912-AA17-7230-780C-D20D36D67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746" y="4196282"/>
            <a:ext cx="3276600" cy="2667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BB63C50-9B36-94FA-4C96-5BDC2970F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4 – Task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B21474-639D-5DD1-A4D9-188C5AEC3452}"/>
              </a:ext>
            </a:extLst>
          </p:cNvPr>
          <p:cNvSpPr txBox="1"/>
          <p:nvPr/>
        </p:nvSpPr>
        <p:spPr>
          <a:xfrm>
            <a:off x="7103422" y="2640742"/>
            <a:ext cx="10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3E8E45-A869-1C5A-C2AB-93CB719E986F}"/>
              </a:ext>
            </a:extLst>
          </p:cNvPr>
          <p:cNvSpPr txBox="1"/>
          <p:nvPr/>
        </p:nvSpPr>
        <p:spPr>
          <a:xfrm>
            <a:off x="245811" y="6488668"/>
            <a:ext cx="300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Implementation – For real 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E1D85A-2968-FA8F-B422-4001EB881DAD}"/>
              </a:ext>
            </a:extLst>
          </p:cNvPr>
          <p:cNvSpPr txBox="1"/>
          <p:nvPr/>
        </p:nvSpPr>
        <p:spPr>
          <a:xfrm>
            <a:off x="6323095" y="6488668"/>
            <a:ext cx="290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Implementation – For testing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39E069-51FB-856A-70E0-C85C878A2F0C}"/>
              </a:ext>
            </a:extLst>
          </p:cNvPr>
          <p:cNvSpPr txBox="1"/>
          <p:nvPr/>
        </p:nvSpPr>
        <p:spPr>
          <a:xfrm>
            <a:off x="4504074" y="1596048"/>
            <a:ext cx="415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Decouple our code from how print is done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9CE8BC8-4BAD-45B4-F781-295ABED3172D}"/>
              </a:ext>
            </a:extLst>
          </p:cNvPr>
          <p:cNvGrpSpPr/>
          <p:nvPr/>
        </p:nvGrpSpPr>
        <p:grpSpPr>
          <a:xfrm>
            <a:off x="1113972" y="2424691"/>
            <a:ext cx="5989450" cy="1123470"/>
            <a:chOff x="1113972" y="2424691"/>
            <a:chExt cx="5989450" cy="112347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A2DF00A-1445-6FCC-8593-EB79C84130CE}"/>
                </a:ext>
              </a:extLst>
            </p:cNvPr>
            <p:cNvSpPr/>
            <p:nvPr/>
          </p:nvSpPr>
          <p:spPr>
            <a:xfrm>
              <a:off x="1113972" y="3171644"/>
              <a:ext cx="2373299" cy="37651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81EEFD-59DC-5A4F-FEE9-38EFA02E5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5423" y="2424691"/>
              <a:ext cx="3047999" cy="8810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6C5E9CB5-9D1A-F525-B257-5A6A274EE945}"/>
                </a:ext>
              </a:extLst>
            </p:cNvPr>
            <p:cNvCxnSpPr>
              <a:cxnSpLocks/>
              <a:endCxn id="4" idx="0"/>
            </p:cNvCxnSpPr>
            <p:nvPr/>
          </p:nvCxnSpPr>
          <p:spPr>
            <a:xfrm flipV="1">
              <a:off x="3487271" y="2424691"/>
              <a:ext cx="2092152" cy="957407"/>
            </a:xfrm>
            <a:prstGeom prst="bentConnector4">
              <a:avLst>
                <a:gd name="adj1" fmla="val 13578"/>
                <a:gd name="adj2" fmla="val 123877"/>
              </a:avLst>
            </a:prstGeom>
            <a:ln w="22225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A781945-9A5E-6A44-B9C1-5EFA71A35967}"/>
              </a:ext>
            </a:extLst>
          </p:cNvPr>
          <p:cNvGrpSpPr/>
          <p:nvPr/>
        </p:nvGrpSpPr>
        <p:grpSpPr>
          <a:xfrm>
            <a:off x="5579422" y="3305753"/>
            <a:ext cx="3322242" cy="3096860"/>
            <a:chOff x="5579422" y="3305753"/>
            <a:chExt cx="3322242" cy="3096860"/>
          </a:xfrm>
        </p:grpSpPr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36926F23-4E1E-EABE-1B1A-B95B10B30265}"/>
                </a:ext>
              </a:extLst>
            </p:cNvPr>
            <p:cNvCxnSpPr>
              <a:cxnSpLocks/>
              <a:stCxn id="4" idx="2"/>
              <a:endCxn id="2" idx="0"/>
            </p:cNvCxnSpPr>
            <p:nvPr/>
          </p:nvCxnSpPr>
          <p:spPr>
            <a:xfrm rot="16200000" flipH="1">
              <a:off x="6153549" y="2731626"/>
              <a:ext cx="706066" cy="1854319"/>
            </a:xfrm>
            <a:prstGeom prst="bentConnector3">
              <a:avLst>
                <a:gd name="adj1" fmla="val 50000"/>
              </a:avLst>
            </a:prstGeom>
            <a:ln w="22225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E566380-A998-7785-A26B-577EAD27C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5819" y="4011819"/>
              <a:ext cx="2935845" cy="23907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0FE40BA-2BE2-9674-F6C8-8E98BDB265F9}"/>
              </a:ext>
            </a:extLst>
          </p:cNvPr>
          <p:cNvGrpSpPr/>
          <p:nvPr/>
        </p:nvGrpSpPr>
        <p:grpSpPr>
          <a:xfrm>
            <a:off x="653910" y="3305754"/>
            <a:ext cx="4925513" cy="3013278"/>
            <a:chOff x="653910" y="3305754"/>
            <a:chExt cx="4925513" cy="3013278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E6AF14B0-A1F7-4635-63F5-500F6FAC6DDD}"/>
                </a:ext>
              </a:extLst>
            </p:cNvPr>
            <p:cNvCxnSpPr>
              <a:cxnSpLocks/>
              <a:stCxn id="4" idx="2"/>
              <a:endCxn id="9" idx="0"/>
            </p:cNvCxnSpPr>
            <p:nvPr/>
          </p:nvCxnSpPr>
          <p:spPr>
            <a:xfrm rot="5400000">
              <a:off x="3151654" y="2483892"/>
              <a:ext cx="1605908" cy="3249631"/>
            </a:xfrm>
            <a:prstGeom prst="bentConnector3">
              <a:avLst>
                <a:gd name="adj1" fmla="val 50000"/>
              </a:avLst>
            </a:prstGeom>
            <a:ln w="22225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63E1113-6DD1-148D-D44B-F6841113F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910" y="4911661"/>
              <a:ext cx="3351764" cy="14073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2412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D1A702-DF28-3C86-A573-D56BCBA12C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2559024" cy="540310"/>
          </a:xfrm>
        </p:spPr>
        <p:txBody>
          <a:bodyPr/>
          <a:lstStyle/>
          <a:p>
            <a:r>
              <a:rPr lang="en-US" dirty="0" err="1"/>
              <a:t>ArrayMap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235D24-9EF2-A851-BDDE-B83970144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40DC20-74BE-AF23-C5D5-8247F63A7F89}"/>
              </a:ext>
            </a:extLst>
          </p:cNvPr>
          <p:cNvSpPr/>
          <p:nvPr/>
        </p:nvSpPr>
        <p:spPr>
          <a:xfrm>
            <a:off x="6769006" y="3880492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Tim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78150C-BE77-E738-F005-CF66785DB4EC}"/>
              </a:ext>
            </a:extLst>
          </p:cNvPr>
          <p:cNvSpPr/>
          <p:nvPr/>
        </p:nvSpPr>
        <p:spPr>
          <a:xfrm>
            <a:off x="5102126" y="59856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AFA9C6-3F18-355A-5059-AC7D6934D857}"/>
              </a:ext>
            </a:extLst>
          </p:cNvPr>
          <p:cNvSpPr/>
          <p:nvPr/>
        </p:nvSpPr>
        <p:spPr>
          <a:xfrm>
            <a:off x="5102126" y="95914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70EE3-2CF9-FDD8-0B50-08EF64F2A218}"/>
              </a:ext>
            </a:extLst>
          </p:cNvPr>
          <p:cNvSpPr/>
          <p:nvPr/>
        </p:nvSpPr>
        <p:spPr>
          <a:xfrm>
            <a:off x="5102126" y="131971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47AF7C-8C5B-1061-6D67-E253A45B6E5B}"/>
              </a:ext>
            </a:extLst>
          </p:cNvPr>
          <p:cNvSpPr/>
          <p:nvPr/>
        </p:nvSpPr>
        <p:spPr>
          <a:xfrm>
            <a:off x="5102126" y="168029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D890D1-88A9-4A91-DBA5-25DB2510CCF1}"/>
              </a:ext>
            </a:extLst>
          </p:cNvPr>
          <p:cNvSpPr/>
          <p:nvPr/>
        </p:nvSpPr>
        <p:spPr>
          <a:xfrm>
            <a:off x="5102126" y="204086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0A5D7C-3BE5-8CD9-92F4-2B4E46E3529C}"/>
              </a:ext>
            </a:extLst>
          </p:cNvPr>
          <p:cNvSpPr/>
          <p:nvPr/>
        </p:nvSpPr>
        <p:spPr>
          <a:xfrm>
            <a:off x="5102126" y="240144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5D4846-C97B-F068-CC9E-55EABC8B9EAA}"/>
              </a:ext>
            </a:extLst>
          </p:cNvPr>
          <p:cNvSpPr/>
          <p:nvPr/>
        </p:nvSpPr>
        <p:spPr>
          <a:xfrm>
            <a:off x="5102126" y="276201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D7049-268A-EF80-F862-4EB320CEA0C5}"/>
              </a:ext>
            </a:extLst>
          </p:cNvPr>
          <p:cNvSpPr/>
          <p:nvPr/>
        </p:nvSpPr>
        <p:spPr>
          <a:xfrm>
            <a:off x="5102126" y="312259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3B655-9E37-7466-0136-D12840F152C8}"/>
              </a:ext>
            </a:extLst>
          </p:cNvPr>
          <p:cNvSpPr/>
          <p:nvPr/>
        </p:nvSpPr>
        <p:spPr>
          <a:xfrm>
            <a:off x="5102126" y="384374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46A293-9D8B-ECE7-F35E-898985E6E1D9}"/>
              </a:ext>
            </a:extLst>
          </p:cNvPr>
          <p:cNvSpPr/>
          <p:nvPr/>
        </p:nvSpPr>
        <p:spPr>
          <a:xfrm>
            <a:off x="5102126" y="420431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EAC5A0-47AD-6391-A867-3F139CAB7960}"/>
              </a:ext>
            </a:extLst>
          </p:cNvPr>
          <p:cNvSpPr/>
          <p:nvPr/>
        </p:nvSpPr>
        <p:spPr>
          <a:xfrm>
            <a:off x="5102126" y="456489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2D6974-80EC-6226-A81F-5E399518569F}"/>
              </a:ext>
            </a:extLst>
          </p:cNvPr>
          <p:cNvSpPr/>
          <p:nvPr/>
        </p:nvSpPr>
        <p:spPr>
          <a:xfrm>
            <a:off x="5102126" y="492546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29D262-E7AA-F041-623C-71362EBF9C3F}"/>
              </a:ext>
            </a:extLst>
          </p:cNvPr>
          <p:cNvSpPr/>
          <p:nvPr/>
        </p:nvSpPr>
        <p:spPr>
          <a:xfrm>
            <a:off x="5102126" y="528604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31BE6D-1D76-7E63-F8C0-435DB744ACF1}"/>
              </a:ext>
            </a:extLst>
          </p:cNvPr>
          <p:cNvSpPr/>
          <p:nvPr/>
        </p:nvSpPr>
        <p:spPr>
          <a:xfrm>
            <a:off x="5102126" y="564662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D38A54-94A9-CBE0-7F68-E4F61EF131F6}"/>
              </a:ext>
            </a:extLst>
          </p:cNvPr>
          <p:cNvSpPr/>
          <p:nvPr/>
        </p:nvSpPr>
        <p:spPr>
          <a:xfrm>
            <a:off x="5102126" y="3483165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A1C788-30C4-0EC8-7F95-D643EADC1403}"/>
              </a:ext>
            </a:extLst>
          </p:cNvPr>
          <p:cNvSpPr/>
          <p:nvPr/>
        </p:nvSpPr>
        <p:spPr>
          <a:xfrm>
            <a:off x="5834933" y="1680294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Sam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7FFD9B-8A23-6B46-CEC6-9EA605768A6B}"/>
              </a:ext>
            </a:extLst>
          </p:cNvPr>
          <p:cNvSpPr/>
          <p:nvPr/>
        </p:nvSpPr>
        <p:spPr>
          <a:xfrm>
            <a:off x="6621035" y="1680294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Ron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E58EB0-7098-62B2-47CF-F0D3C14C67F2}"/>
              </a:ext>
            </a:extLst>
          </p:cNvPr>
          <p:cNvCxnSpPr>
            <a:cxnSpLocks/>
            <a:stCxn id="10" idx="3"/>
            <a:endCxn id="22" idx="1"/>
          </p:cNvCxnSpPr>
          <p:nvPr/>
        </p:nvCxnSpPr>
        <p:spPr>
          <a:xfrm>
            <a:off x="5590664" y="1861205"/>
            <a:ext cx="244269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DA11B1-D834-570C-699B-36CA83729404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6323471" y="1861205"/>
            <a:ext cx="297564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4B48405-6845-AA3D-1908-584CE42974BF}"/>
              </a:ext>
            </a:extLst>
          </p:cNvPr>
          <p:cNvSpPr/>
          <p:nvPr/>
        </p:nvSpPr>
        <p:spPr>
          <a:xfrm>
            <a:off x="7464368" y="1680294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Alex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0BE57A-C5FA-5F02-08C9-80B628B777C5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>
            <a:off x="7109573" y="1861205"/>
            <a:ext cx="35479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7CA0C94-A6FB-67C1-5CDB-44D2A700810F}"/>
              </a:ext>
            </a:extLst>
          </p:cNvPr>
          <p:cNvSpPr/>
          <p:nvPr/>
        </p:nvSpPr>
        <p:spPr>
          <a:xfrm>
            <a:off x="5925673" y="315934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Jerry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E8AF4CC-911A-56F1-B1E3-0EA0A99B76E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5570878" y="3340254"/>
            <a:ext cx="35479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7FC9942-A075-CB19-6E25-DF1FBC218126}"/>
              </a:ext>
            </a:extLst>
          </p:cNvPr>
          <p:cNvSpPr/>
          <p:nvPr/>
        </p:nvSpPr>
        <p:spPr>
          <a:xfrm>
            <a:off x="5925673" y="3880492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Joe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3DA6CC-CD6F-2334-1249-11C07FCAA863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595188" y="4061403"/>
            <a:ext cx="33048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E14DD4-CB0A-66FF-2D28-A1AB7C589B50}"/>
              </a:ext>
            </a:extLst>
          </p:cNvPr>
          <p:cNvCxnSpPr>
            <a:cxnSpLocks/>
            <a:stCxn id="31" idx="3"/>
            <a:endCxn id="5" idx="1"/>
          </p:cNvCxnSpPr>
          <p:nvPr/>
        </p:nvCxnSpPr>
        <p:spPr>
          <a:xfrm>
            <a:off x="6414211" y="4061403"/>
            <a:ext cx="35479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E2ED5FE-6F2F-181A-6C7F-C16DF89415EA}"/>
              </a:ext>
            </a:extLst>
          </p:cNvPr>
          <p:cNvSpPr/>
          <p:nvPr/>
        </p:nvSpPr>
        <p:spPr>
          <a:xfrm>
            <a:off x="5925673" y="4957239"/>
            <a:ext cx="695362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Hank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2089A6-0AAB-ACAF-6A94-926349A05E59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5570878" y="5138150"/>
            <a:ext cx="35479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58E28891-BA45-1BE6-B3DC-E6123EEFE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38" y="2388814"/>
            <a:ext cx="3753890" cy="3992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033AE26-C4B3-BC37-F7F7-D988C68C2FB4}"/>
              </a:ext>
            </a:extLst>
          </p:cNvPr>
          <p:cNvSpPr/>
          <p:nvPr/>
        </p:nvSpPr>
        <p:spPr>
          <a:xfrm>
            <a:off x="5861580" y="965369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Tom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E6DE078-2915-7E7B-C45A-352BCAF54EF9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617311" y="1146280"/>
            <a:ext cx="244269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861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D1A702-DF28-3C86-A573-D56BCBA12C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2559024" cy="540310"/>
          </a:xfrm>
        </p:spPr>
        <p:txBody>
          <a:bodyPr/>
          <a:lstStyle/>
          <a:p>
            <a:r>
              <a:rPr lang="en-US" dirty="0" err="1"/>
              <a:t>ArrayMap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235D24-9EF2-A851-BDDE-B83970144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40DC20-74BE-AF23-C5D5-8247F63A7F89}"/>
              </a:ext>
            </a:extLst>
          </p:cNvPr>
          <p:cNvSpPr/>
          <p:nvPr/>
        </p:nvSpPr>
        <p:spPr>
          <a:xfrm>
            <a:off x="6769006" y="3880492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Tim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78150C-BE77-E738-F005-CF66785DB4EC}"/>
              </a:ext>
            </a:extLst>
          </p:cNvPr>
          <p:cNvSpPr/>
          <p:nvPr/>
        </p:nvSpPr>
        <p:spPr>
          <a:xfrm>
            <a:off x="5102126" y="59856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AFA9C6-3F18-355A-5059-AC7D6934D857}"/>
              </a:ext>
            </a:extLst>
          </p:cNvPr>
          <p:cNvSpPr/>
          <p:nvPr/>
        </p:nvSpPr>
        <p:spPr>
          <a:xfrm>
            <a:off x="5102126" y="95914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70EE3-2CF9-FDD8-0B50-08EF64F2A218}"/>
              </a:ext>
            </a:extLst>
          </p:cNvPr>
          <p:cNvSpPr/>
          <p:nvPr/>
        </p:nvSpPr>
        <p:spPr>
          <a:xfrm>
            <a:off x="5102126" y="131971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47AF7C-8C5B-1061-6D67-E253A45B6E5B}"/>
              </a:ext>
            </a:extLst>
          </p:cNvPr>
          <p:cNvSpPr/>
          <p:nvPr/>
        </p:nvSpPr>
        <p:spPr>
          <a:xfrm>
            <a:off x="5102126" y="168029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D890D1-88A9-4A91-DBA5-25DB2510CCF1}"/>
              </a:ext>
            </a:extLst>
          </p:cNvPr>
          <p:cNvSpPr/>
          <p:nvPr/>
        </p:nvSpPr>
        <p:spPr>
          <a:xfrm>
            <a:off x="5102126" y="204086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0A5D7C-3BE5-8CD9-92F4-2B4E46E3529C}"/>
              </a:ext>
            </a:extLst>
          </p:cNvPr>
          <p:cNvSpPr/>
          <p:nvPr/>
        </p:nvSpPr>
        <p:spPr>
          <a:xfrm>
            <a:off x="5102126" y="240144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5D4846-C97B-F068-CC9E-55EABC8B9EAA}"/>
              </a:ext>
            </a:extLst>
          </p:cNvPr>
          <p:cNvSpPr/>
          <p:nvPr/>
        </p:nvSpPr>
        <p:spPr>
          <a:xfrm>
            <a:off x="5102126" y="276201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D7049-268A-EF80-F862-4EB320CEA0C5}"/>
              </a:ext>
            </a:extLst>
          </p:cNvPr>
          <p:cNvSpPr/>
          <p:nvPr/>
        </p:nvSpPr>
        <p:spPr>
          <a:xfrm>
            <a:off x="5102126" y="312259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3B655-9E37-7466-0136-D12840F152C8}"/>
              </a:ext>
            </a:extLst>
          </p:cNvPr>
          <p:cNvSpPr/>
          <p:nvPr/>
        </p:nvSpPr>
        <p:spPr>
          <a:xfrm>
            <a:off x="5102126" y="384374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46A293-9D8B-ECE7-F35E-898985E6E1D9}"/>
              </a:ext>
            </a:extLst>
          </p:cNvPr>
          <p:cNvSpPr/>
          <p:nvPr/>
        </p:nvSpPr>
        <p:spPr>
          <a:xfrm>
            <a:off x="5102126" y="420431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EAC5A0-47AD-6391-A867-3F139CAB7960}"/>
              </a:ext>
            </a:extLst>
          </p:cNvPr>
          <p:cNvSpPr/>
          <p:nvPr/>
        </p:nvSpPr>
        <p:spPr>
          <a:xfrm>
            <a:off x="5102126" y="456489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2D6974-80EC-6226-A81F-5E399518569F}"/>
              </a:ext>
            </a:extLst>
          </p:cNvPr>
          <p:cNvSpPr/>
          <p:nvPr/>
        </p:nvSpPr>
        <p:spPr>
          <a:xfrm>
            <a:off x="5102126" y="492546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29D262-E7AA-F041-623C-71362EBF9C3F}"/>
              </a:ext>
            </a:extLst>
          </p:cNvPr>
          <p:cNvSpPr/>
          <p:nvPr/>
        </p:nvSpPr>
        <p:spPr>
          <a:xfrm>
            <a:off x="5102126" y="528604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31BE6D-1D76-7E63-F8C0-435DB744ACF1}"/>
              </a:ext>
            </a:extLst>
          </p:cNvPr>
          <p:cNvSpPr/>
          <p:nvPr/>
        </p:nvSpPr>
        <p:spPr>
          <a:xfrm>
            <a:off x="5102126" y="564662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D38A54-94A9-CBE0-7F68-E4F61EF131F6}"/>
              </a:ext>
            </a:extLst>
          </p:cNvPr>
          <p:cNvSpPr/>
          <p:nvPr/>
        </p:nvSpPr>
        <p:spPr>
          <a:xfrm>
            <a:off x="5102126" y="3483165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A1C788-30C4-0EC8-7F95-D643EADC1403}"/>
              </a:ext>
            </a:extLst>
          </p:cNvPr>
          <p:cNvSpPr/>
          <p:nvPr/>
        </p:nvSpPr>
        <p:spPr>
          <a:xfrm>
            <a:off x="5834933" y="1680294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Sam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7FFD9B-8A23-6B46-CEC6-9EA605768A6B}"/>
              </a:ext>
            </a:extLst>
          </p:cNvPr>
          <p:cNvSpPr/>
          <p:nvPr/>
        </p:nvSpPr>
        <p:spPr>
          <a:xfrm>
            <a:off x="6621035" y="1680294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Ron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E58EB0-7098-62B2-47CF-F0D3C14C67F2}"/>
              </a:ext>
            </a:extLst>
          </p:cNvPr>
          <p:cNvCxnSpPr>
            <a:cxnSpLocks/>
            <a:stCxn id="10" idx="3"/>
            <a:endCxn id="22" idx="1"/>
          </p:cNvCxnSpPr>
          <p:nvPr/>
        </p:nvCxnSpPr>
        <p:spPr>
          <a:xfrm>
            <a:off x="5590664" y="1861205"/>
            <a:ext cx="244269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DA11B1-D834-570C-699B-36CA83729404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6323471" y="1861205"/>
            <a:ext cx="297564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4B48405-6845-AA3D-1908-584CE42974BF}"/>
              </a:ext>
            </a:extLst>
          </p:cNvPr>
          <p:cNvSpPr/>
          <p:nvPr/>
        </p:nvSpPr>
        <p:spPr>
          <a:xfrm>
            <a:off x="7464368" y="1680294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Alex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0BE57A-C5FA-5F02-08C9-80B628B777C5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>
            <a:off x="7109573" y="1861205"/>
            <a:ext cx="35479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7CA0C94-A6FB-67C1-5CDB-44D2A700810F}"/>
              </a:ext>
            </a:extLst>
          </p:cNvPr>
          <p:cNvSpPr/>
          <p:nvPr/>
        </p:nvSpPr>
        <p:spPr>
          <a:xfrm>
            <a:off x="5925673" y="315934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Jerry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E8AF4CC-911A-56F1-B1E3-0EA0A99B76E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5570878" y="3340254"/>
            <a:ext cx="35479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7FC9942-A075-CB19-6E25-DF1FBC218126}"/>
              </a:ext>
            </a:extLst>
          </p:cNvPr>
          <p:cNvSpPr/>
          <p:nvPr/>
        </p:nvSpPr>
        <p:spPr>
          <a:xfrm>
            <a:off x="5925673" y="3880492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Joe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3DA6CC-CD6F-2334-1249-11C07FCAA863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595188" y="4061403"/>
            <a:ext cx="33048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E14DD4-CB0A-66FF-2D28-A1AB7C589B50}"/>
              </a:ext>
            </a:extLst>
          </p:cNvPr>
          <p:cNvCxnSpPr>
            <a:cxnSpLocks/>
            <a:stCxn id="31" idx="3"/>
            <a:endCxn id="5" idx="1"/>
          </p:cNvCxnSpPr>
          <p:nvPr/>
        </p:nvCxnSpPr>
        <p:spPr>
          <a:xfrm>
            <a:off x="6414211" y="4061403"/>
            <a:ext cx="35479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E2ED5FE-6F2F-181A-6C7F-C16DF89415EA}"/>
              </a:ext>
            </a:extLst>
          </p:cNvPr>
          <p:cNvSpPr/>
          <p:nvPr/>
        </p:nvSpPr>
        <p:spPr>
          <a:xfrm>
            <a:off x="5925673" y="4957239"/>
            <a:ext cx="695362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Hank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2089A6-0AAB-ACAF-6A94-926349A05E59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5570878" y="5138150"/>
            <a:ext cx="35479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7D01913-03EE-6391-CFB8-44EFB85AA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11" y="2401444"/>
            <a:ext cx="3294223" cy="4207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3924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9C6AFE-8D8D-6337-9113-2279A3688EFC}"/>
              </a:ext>
            </a:extLst>
          </p:cNvPr>
          <p:cNvSpPr txBox="1"/>
          <p:nvPr/>
        </p:nvSpPr>
        <p:spPr>
          <a:xfrm>
            <a:off x="328998" y="421341"/>
            <a:ext cx="3859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In-class Practice &amp; Quiz-3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8AE36-FECA-12CB-4A5A-ECE518CB720C}"/>
              </a:ext>
            </a:extLst>
          </p:cNvPr>
          <p:cNvSpPr txBox="1"/>
          <p:nvPr/>
        </p:nvSpPr>
        <p:spPr>
          <a:xfrm>
            <a:off x="464803" y="6251993"/>
            <a:ext cx="5620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Based on </a:t>
            </a:r>
            <a:r>
              <a:rPr lang="en-US" dirty="0">
                <a:hlinkClick r:id="rId2"/>
              </a:rPr>
              <a:t>https://leetcode.com/problems/permutations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557290-5E67-7707-8B0B-A09B6F517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239" y="1113378"/>
            <a:ext cx="4834697" cy="4631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1585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C5ACEAE-1A70-2B4F-A4B2-287E4FEBF06E}"/>
              </a:ext>
            </a:extLst>
          </p:cNvPr>
          <p:cNvSpPr/>
          <p:nvPr/>
        </p:nvSpPr>
        <p:spPr>
          <a:xfrm>
            <a:off x="2570414" y="171468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E4AA60-0A80-C242-B35D-6CFCCA784C87}"/>
              </a:ext>
            </a:extLst>
          </p:cNvPr>
          <p:cNvGrpSpPr/>
          <p:nvPr/>
        </p:nvGrpSpPr>
        <p:grpSpPr>
          <a:xfrm>
            <a:off x="1884614" y="3575019"/>
            <a:ext cx="1371600" cy="685800"/>
            <a:chOff x="2512819" y="3623692"/>
            <a:chExt cx="1828800" cy="9144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C003CB9-DF73-3B48-828C-9E846B3D8B3B}"/>
                </a:ext>
              </a:extLst>
            </p:cNvPr>
            <p:cNvSpPr/>
            <p:nvPr/>
          </p:nvSpPr>
          <p:spPr>
            <a:xfrm>
              <a:off x="2512819" y="3623692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2F0111A-FA9A-FA45-A8A9-C5D2F676206F}"/>
                </a:ext>
              </a:extLst>
            </p:cNvPr>
            <p:cNvSpPr/>
            <p:nvPr/>
          </p:nvSpPr>
          <p:spPr>
            <a:xfrm>
              <a:off x="3427219" y="3623692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96ED931-88A8-0947-AF1E-259B38D6E00F}"/>
              </a:ext>
            </a:extLst>
          </p:cNvPr>
          <p:cNvSpPr/>
          <p:nvPr/>
        </p:nvSpPr>
        <p:spPr>
          <a:xfrm>
            <a:off x="5917073" y="171468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C5A3E8A-6257-F047-ADDC-4A81CFA8D2C2}"/>
              </a:ext>
            </a:extLst>
          </p:cNvPr>
          <p:cNvSpPr/>
          <p:nvPr/>
        </p:nvSpPr>
        <p:spPr>
          <a:xfrm>
            <a:off x="5312522" y="308610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900ED35-527B-E046-82F1-07472FC284CB}"/>
              </a:ext>
            </a:extLst>
          </p:cNvPr>
          <p:cNvSpPr/>
          <p:nvPr/>
        </p:nvSpPr>
        <p:spPr>
          <a:xfrm>
            <a:off x="5312522" y="411462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D93DBB9-739C-2F47-94AF-D7446EEDC7A5}"/>
              </a:ext>
            </a:extLst>
          </p:cNvPr>
          <p:cNvSpPr/>
          <p:nvPr/>
        </p:nvSpPr>
        <p:spPr>
          <a:xfrm>
            <a:off x="6180101" y="308610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B134E91-294F-A443-BD6C-4B2CD8BEF124}"/>
              </a:ext>
            </a:extLst>
          </p:cNvPr>
          <p:cNvSpPr/>
          <p:nvPr/>
        </p:nvSpPr>
        <p:spPr>
          <a:xfrm>
            <a:off x="6180101" y="411462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2357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02D9AB-A320-B943-96FA-0F353DC89B86}"/>
              </a:ext>
            </a:extLst>
          </p:cNvPr>
          <p:cNvGrpSpPr/>
          <p:nvPr/>
        </p:nvGrpSpPr>
        <p:grpSpPr>
          <a:xfrm>
            <a:off x="1405380" y="3233588"/>
            <a:ext cx="2057400" cy="685800"/>
            <a:chOff x="1873840" y="3168451"/>
            <a:chExt cx="2743200" cy="91440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A00165F0-E94C-1E44-B8E8-17BE97247D0C}"/>
                </a:ext>
              </a:extLst>
            </p:cNvPr>
            <p:cNvSpPr/>
            <p:nvPr/>
          </p:nvSpPr>
          <p:spPr>
            <a:xfrm>
              <a:off x="1873840" y="3168451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75A9130-A7A1-AB4E-AA15-82DACAC81A4C}"/>
                </a:ext>
              </a:extLst>
            </p:cNvPr>
            <p:cNvSpPr/>
            <p:nvPr/>
          </p:nvSpPr>
          <p:spPr>
            <a:xfrm>
              <a:off x="2788240" y="3168451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619E0DC-E04E-0E4F-A400-CD26FDBFC82F}"/>
                </a:ext>
              </a:extLst>
            </p:cNvPr>
            <p:cNvSpPr/>
            <p:nvPr/>
          </p:nvSpPr>
          <p:spPr>
            <a:xfrm>
              <a:off x="3702640" y="3168451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9FE9CB-4F83-BB43-8EA4-433C9B444F75}"/>
              </a:ext>
            </a:extLst>
          </p:cNvPr>
          <p:cNvSpPr/>
          <p:nvPr/>
        </p:nvSpPr>
        <p:spPr>
          <a:xfrm>
            <a:off x="4865966" y="133058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BC06BA2-9D82-6A45-B57F-9604D90860BD}"/>
              </a:ext>
            </a:extLst>
          </p:cNvPr>
          <p:cNvSpPr/>
          <p:nvPr/>
        </p:nvSpPr>
        <p:spPr>
          <a:xfrm>
            <a:off x="5994368" y="926076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414AA07-1F64-7A40-BB29-FF049C2D0A3C}"/>
              </a:ext>
            </a:extLst>
          </p:cNvPr>
          <p:cNvSpPr/>
          <p:nvPr/>
        </p:nvSpPr>
        <p:spPr>
          <a:xfrm>
            <a:off x="5994368" y="1753685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B731434-4B33-1045-BE16-7CF4A15327A2}"/>
              </a:ext>
            </a:extLst>
          </p:cNvPr>
          <p:cNvSpPr/>
          <p:nvPr/>
        </p:nvSpPr>
        <p:spPr>
          <a:xfrm>
            <a:off x="7122771" y="926076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AF08818-370C-7D40-BAA7-9EE61D3D7561}"/>
              </a:ext>
            </a:extLst>
          </p:cNvPr>
          <p:cNvSpPr/>
          <p:nvPr/>
        </p:nvSpPr>
        <p:spPr>
          <a:xfrm>
            <a:off x="7122771" y="1753685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95605E7-030E-9741-AD9D-D311C559AF9A}"/>
              </a:ext>
            </a:extLst>
          </p:cNvPr>
          <p:cNvSpPr/>
          <p:nvPr/>
        </p:nvSpPr>
        <p:spPr>
          <a:xfrm>
            <a:off x="4865966" y="3076799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9B7DB6A7-CC15-1F43-9360-2D2EE8B19686}"/>
              </a:ext>
            </a:extLst>
          </p:cNvPr>
          <p:cNvSpPr/>
          <p:nvPr/>
        </p:nvSpPr>
        <p:spPr>
          <a:xfrm>
            <a:off x="5994368" y="2672296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5BCDFCF-04E9-2A4B-9181-7A8AA9394902}"/>
              </a:ext>
            </a:extLst>
          </p:cNvPr>
          <p:cNvSpPr/>
          <p:nvPr/>
        </p:nvSpPr>
        <p:spPr>
          <a:xfrm>
            <a:off x="5994368" y="3499904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78D02E7-32AD-AE49-B3BF-5C5AAF29F6B6}"/>
              </a:ext>
            </a:extLst>
          </p:cNvPr>
          <p:cNvSpPr/>
          <p:nvPr/>
        </p:nvSpPr>
        <p:spPr>
          <a:xfrm>
            <a:off x="7122771" y="2672296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9CA350FA-86B0-7A4C-90BE-C22A8656076F}"/>
              </a:ext>
            </a:extLst>
          </p:cNvPr>
          <p:cNvSpPr/>
          <p:nvPr/>
        </p:nvSpPr>
        <p:spPr>
          <a:xfrm>
            <a:off x="7122771" y="3499904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6A5CDF-49A1-6D46-8C02-B91E57973E79}"/>
              </a:ext>
            </a:extLst>
          </p:cNvPr>
          <p:cNvGrpSpPr/>
          <p:nvPr/>
        </p:nvGrpSpPr>
        <p:grpSpPr>
          <a:xfrm>
            <a:off x="4865965" y="4418515"/>
            <a:ext cx="2942606" cy="1513409"/>
            <a:chOff x="6487954" y="4748354"/>
            <a:chExt cx="3923474" cy="2017878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C214B2B-A636-DA44-A63D-398DCA807C8F}"/>
                </a:ext>
              </a:extLst>
            </p:cNvPr>
            <p:cNvSpPr/>
            <p:nvPr/>
          </p:nvSpPr>
          <p:spPr>
            <a:xfrm>
              <a:off x="6487954" y="5287692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51818911-1463-7143-8EDB-DA475F255E19}"/>
                </a:ext>
              </a:extLst>
            </p:cNvPr>
            <p:cNvSpPr/>
            <p:nvPr/>
          </p:nvSpPr>
          <p:spPr>
            <a:xfrm>
              <a:off x="7992491" y="4748354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1FC56B2-C25D-A242-BAC7-AA20B4BC3F48}"/>
                </a:ext>
              </a:extLst>
            </p:cNvPr>
            <p:cNvSpPr/>
            <p:nvPr/>
          </p:nvSpPr>
          <p:spPr>
            <a:xfrm>
              <a:off x="7992491" y="5851832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B680DF86-76F9-7548-9E49-536C00E3E938}"/>
                </a:ext>
              </a:extLst>
            </p:cNvPr>
            <p:cNvSpPr/>
            <p:nvPr/>
          </p:nvSpPr>
          <p:spPr>
            <a:xfrm>
              <a:off x="9497028" y="4748354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22CB7CD3-2469-8846-82F5-42020F3B9123}"/>
                </a:ext>
              </a:extLst>
            </p:cNvPr>
            <p:cNvSpPr/>
            <p:nvPr/>
          </p:nvSpPr>
          <p:spPr>
            <a:xfrm>
              <a:off x="9497028" y="5851832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762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  <p:bldP spid="32" grpId="0" animBg="1"/>
      <p:bldP spid="33" grpId="0" animBg="1"/>
      <p:bldP spid="34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C5ACEAE-1A70-2B4F-A4B2-287E4FEBF06E}"/>
              </a:ext>
            </a:extLst>
          </p:cNvPr>
          <p:cNvSpPr/>
          <p:nvPr/>
        </p:nvSpPr>
        <p:spPr>
          <a:xfrm>
            <a:off x="2570414" y="171468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680FFC-D82C-1540-A9E5-97BDBC888A4F}"/>
              </a:ext>
            </a:extLst>
          </p:cNvPr>
          <p:cNvGrpSpPr/>
          <p:nvPr/>
        </p:nvGrpSpPr>
        <p:grpSpPr>
          <a:xfrm>
            <a:off x="2186564" y="3591545"/>
            <a:ext cx="1371600" cy="685800"/>
            <a:chOff x="2915418" y="3645726"/>
            <a:chExt cx="1828800" cy="9144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C003CB9-DF73-3B48-828C-9E846B3D8B3B}"/>
                </a:ext>
              </a:extLst>
            </p:cNvPr>
            <p:cNvSpPr/>
            <p:nvPr/>
          </p:nvSpPr>
          <p:spPr>
            <a:xfrm>
              <a:off x="2915418" y="3645726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2F0111A-FA9A-FA45-A8A9-C5D2F676206F}"/>
                </a:ext>
              </a:extLst>
            </p:cNvPr>
            <p:cNvSpPr/>
            <p:nvPr/>
          </p:nvSpPr>
          <p:spPr>
            <a:xfrm>
              <a:off x="3829818" y="3645726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96ED931-88A8-0947-AF1E-259B38D6E00F}"/>
              </a:ext>
            </a:extLst>
          </p:cNvPr>
          <p:cNvSpPr/>
          <p:nvPr/>
        </p:nvSpPr>
        <p:spPr>
          <a:xfrm>
            <a:off x="5917073" y="171468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C5A3E8A-6257-F047-ADDC-4A81CFA8D2C2}"/>
              </a:ext>
            </a:extLst>
          </p:cNvPr>
          <p:cNvSpPr/>
          <p:nvPr/>
        </p:nvSpPr>
        <p:spPr>
          <a:xfrm>
            <a:off x="5312522" y="308610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900ED35-527B-E046-82F1-07472FC284CB}"/>
              </a:ext>
            </a:extLst>
          </p:cNvPr>
          <p:cNvSpPr/>
          <p:nvPr/>
        </p:nvSpPr>
        <p:spPr>
          <a:xfrm>
            <a:off x="5312522" y="411462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D93DBB9-739C-2F47-94AF-D7446EEDC7A5}"/>
              </a:ext>
            </a:extLst>
          </p:cNvPr>
          <p:cNvSpPr/>
          <p:nvPr/>
        </p:nvSpPr>
        <p:spPr>
          <a:xfrm>
            <a:off x="6196626" y="3087986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B134E91-294F-A443-BD6C-4B2CD8BEF124}"/>
              </a:ext>
            </a:extLst>
          </p:cNvPr>
          <p:cNvSpPr/>
          <p:nvPr/>
        </p:nvSpPr>
        <p:spPr>
          <a:xfrm>
            <a:off x="6196626" y="4116506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953615-60A4-B344-AB2E-36B2D61CB721}"/>
                  </a:ext>
                </a:extLst>
              </p:cNvPr>
              <p:cNvSpPr txBox="1"/>
              <p:nvPr/>
            </p:nvSpPr>
            <p:spPr>
              <a:xfrm>
                <a:off x="1331592" y="1815206"/>
                <a:ext cx="1211037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([1])</m:t>
                      </m:r>
                    </m:oMath>
                  </m:oMathPara>
                </a14:m>
                <a:endParaRPr lang="en-US" sz="27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953615-60A4-B344-AB2E-36B2D61CB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592" y="1815206"/>
                <a:ext cx="1211037" cy="507831"/>
              </a:xfrm>
              <a:prstGeom prst="rect">
                <a:avLst/>
              </a:prstGeom>
              <a:blipFill>
                <a:blip r:embed="rId2"/>
                <a:stretch>
                  <a:fillRect r="-20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C27B7BE-D250-5744-A45C-201514392A61}"/>
                  </a:ext>
                </a:extLst>
              </p:cNvPr>
              <p:cNvSpPr txBox="1"/>
              <p:nvPr/>
            </p:nvSpPr>
            <p:spPr>
              <a:xfrm>
                <a:off x="621703" y="3675545"/>
                <a:ext cx="1473930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([1,2])</m:t>
                      </m:r>
                    </m:oMath>
                  </m:oMathPara>
                </a14:m>
                <a:endParaRPr lang="en-US" sz="27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C27B7BE-D250-5744-A45C-201514392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03" y="3675545"/>
                <a:ext cx="1473930" cy="507831"/>
              </a:xfrm>
              <a:prstGeom prst="rect">
                <a:avLst/>
              </a:prstGeom>
              <a:blipFill>
                <a:blip r:embed="rId3"/>
                <a:stretch>
                  <a:fillRect r="-1695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5A1895-D071-6745-87E3-226C4273207D}"/>
                  </a:ext>
                </a:extLst>
              </p:cNvPr>
              <p:cNvSpPr txBox="1"/>
              <p:nvPr/>
            </p:nvSpPr>
            <p:spPr>
              <a:xfrm>
                <a:off x="6100875" y="3186626"/>
                <a:ext cx="1211037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([2])</m:t>
                      </m:r>
                    </m:oMath>
                  </m:oMathPara>
                </a14:m>
                <a:endParaRPr lang="en-US" sz="27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5A1895-D071-6745-87E3-226C42732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875" y="3186626"/>
                <a:ext cx="1211037" cy="507831"/>
              </a:xfrm>
              <a:prstGeom prst="rect">
                <a:avLst/>
              </a:prstGeom>
              <a:blipFill>
                <a:blip r:embed="rId4"/>
                <a:stretch>
                  <a:fillRect r="-208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CB6407-778A-3048-88A1-6FA5FE24A9BF}"/>
                  </a:ext>
                </a:extLst>
              </p:cNvPr>
              <p:cNvSpPr txBox="1"/>
              <p:nvPr/>
            </p:nvSpPr>
            <p:spPr>
              <a:xfrm>
                <a:off x="6100874" y="4215145"/>
                <a:ext cx="1211037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([1])</m:t>
                      </m:r>
                    </m:oMath>
                  </m:oMathPara>
                </a14:m>
                <a:endParaRPr lang="en-US" sz="27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CB6407-778A-3048-88A1-6FA5FE24A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874" y="4215145"/>
                <a:ext cx="1211037" cy="507831"/>
              </a:xfrm>
              <a:prstGeom prst="rect">
                <a:avLst/>
              </a:prstGeom>
              <a:blipFill>
                <a:blip r:embed="rId5"/>
                <a:stretch>
                  <a:fillRect r="-2083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543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3" grpId="1" animBg="1"/>
      <p:bldP spid="24" grpId="0" animBg="1"/>
      <p:bldP spid="24" grpId="1" animBg="1"/>
      <p:bldP spid="27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70DCCF-1B81-F74C-BDC5-63391B520CAE}"/>
                  </a:ext>
                </a:extLst>
              </p:cNvPr>
              <p:cNvSpPr txBox="1"/>
              <p:nvPr/>
            </p:nvSpPr>
            <p:spPr>
              <a:xfrm>
                <a:off x="110540" y="3136127"/>
                <a:ext cx="28454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([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⋯,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70DCCF-1B81-F74C-BDC5-63391B520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40" y="3136127"/>
                <a:ext cx="2845459" cy="461665"/>
              </a:xfrm>
              <a:prstGeom prst="rect">
                <a:avLst/>
              </a:prstGeom>
              <a:blipFill>
                <a:blip r:embed="rId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A2BFAB9-63AD-8548-B551-FEA0A99E97BB}"/>
                  </a:ext>
                </a:extLst>
              </p:cNvPr>
              <p:cNvSpPr/>
              <p:nvPr/>
            </p:nvSpPr>
            <p:spPr>
              <a:xfrm>
                <a:off x="2943488" y="3167261"/>
                <a:ext cx="482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A2BFAB9-63AD-8548-B551-FEA0A99E9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488" y="3167261"/>
                <a:ext cx="48282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130074-9457-634B-A5C4-431CC00C06BF}"/>
                  </a:ext>
                </a:extLst>
              </p:cNvPr>
              <p:cNvSpPr txBox="1"/>
              <p:nvPr/>
            </p:nvSpPr>
            <p:spPr>
              <a:xfrm>
                <a:off x="4780277" y="3136127"/>
                <a:ext cx="4294189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([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⋯,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</m:sub>
                          </m:s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⋯,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130074-9457-634B-A5C4-431CC00C0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277" y="3136127"/>
                <a:ext cx="4294189" cy="477888"/>
              </a:xfrm>
              <a:prstGeom prst="rect">
                <a:avLst/>
              </a:prstGeom>
              <a:blipFill>
                <a:blip r:embed="rId4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593C25-0C7B-A749-A3BB-F4190AEF9154}"/>
                  </a:ext>
                </a:extLst>
              </p:cNvPr>
              <p:cNvSpPr/>
              <p:nvPr/>
            </p:nvSpPr>
            <p:spPr>
              <a:xfrm>
                <a:off x="3971017" y="3145264"/>
                <a:ext cx="5697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593C25-0C7B-A749-A3BB-F4190AEF91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017" y="3145264"/>
                <a:ext cx="569708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077F91F-C4D9-6044-8A82-68B3790AD6B7}"/>
                  </a:ext>
                </a:extLst>
              </p:cNvPr>
              <p:cNvSpPr/>
              <p:nvPr/>
            </p:nvSpPr>
            <p:spPr>
              <a:xfrm>
                <a:off x="4433114" y="3158105"/>
                <a:ext cx="3161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077F91F-C4D9-6044-8A82-68B3790AD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114" y="3158105"/>
                <a:ext cx="31611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9FE4163-43F8-B14D-A66B-5075A149C853}"/>
                  </a:ext>
                </a:extLst>
              </p:cNvPr>
              <p:cNvSpPr/>
              <p:nvPr/>
            </p:nvSpPr>
            <p:spPr>
              <a:xfrm>
                <a:off x="4027383" y="2728680"/>
                <a:ext cx="8630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9FE4163-43F8-B14D-A66B-5075A149C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383" y="2728680"/>
                <a:ext cx="863057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8D5D5E-8DCB-2F48-A488-950C938E130A}"/>
                  </a:ext>
                </a:extLst>
              </p:cNvPr>
              <p:cNvSpPr/>
              <p:nvPr/>
            </p:nvSpPr>
            <p:spPr>
              <a:xfrm>
                <a:off x="4085467" y="2351103"/>
                <a:ext cx="8630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8D5D5E-8DCB-2F48-A488-950C938E13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467" y="2351103"/>
                <a:ext cx="863057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6F7786B-56F9-4346-B13A-941725D9ECBD}"/>
                  </a:ext>
                </a:extLst>
              </p:cNvPr>
              <p:cNvSpPr/>
              <p:nvPr/>
            </p:nvSpPr>
            <p:spPr>
              <a:xfrm>
                <a:off x="4289378" y="1973526"/>
                <a:ext cx="8630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6F7786B-56F9-4346-B13A-941725D9E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378" y="1973526"/>
                <a:ext cx="863057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39BD83B-B4ED-C145-9A9D-1E4AA6FD9E62}"/>
                  </a:ext>
                </a:extLst>
              </p:cNvPr>
              <p:cNvSpPr/>
              <p:nvPr/>
            </p:nvSpPr>
            <p:spPr>
              <a:xfrm>
                <a:off x="4289378" y="4446948"/>
                <a:ext cx="8630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39BD83B-B4ED-C145-9A9D-1E4AA6FD9E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378" y="4446948"/>
                <a:ext cx="863057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D10818A-456B-9C48-93B3-D19DD07F421A}"/>
                  </a:ext>
                </a:extLst>
              </p:cNvPr>
              <p:cNvSpPr/>
              <p:nvPr/>
            </p:nvSpPr>
            <p:spPr>
              <a:xfrm>
                <a:off x="4085467" y="4032806"/>
                <a:ext cx="8630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D10818A-456B-9C48-93B3-D19DD07F4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467" y="4032806"/>
                <a:ext cx="863057" cy="461665"/>
              </a:xfrm>
              <a:prstGeom prst="rect">
                <a:avLst/>
              </a:prstGeom>
              <a:blipFill>
                <a:blip r:embed="rId11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83C56A2-9640-B641-996B-7B6049299350}"/>
                  </a:ext>
                </a:extLst>
              </p:cNvPr>
              <p:cNvSpPr/>
              <p:nvPr/>
            </p:nvSpPr>
            <p:spPr>
              <a:xfrm>
                <a:off x="4027383" y="3618664"/>
                <a:ext cx="8630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83C56A2-9640-B641-996B-7B6049299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383" y="3618664"/>
                <a:ext cx="863057" cy="461665"/>
              </a:xfrm>
              <a:prstGeom prst="rect">
                <a:avLst/>
              </a:prstGeom>
              <a:blipFill>
                <a:blip r:embed="rId1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ED98B61-21BB-0C46-BD95-8B47C03DDD00}"/>
                  </a:ext>
                </a:extLst>
              </p:cNvPr>
              <p:cNvSpPr/>
              <p:nvPr/>
            </p:nvSpPr>
            <p:spPr>
              <a:xfrm rot="1983982">
                <a:off x="4513226" y="1584407"/>
                <a:ext cx="3497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ED98B61-21BB-0C46-BD95-8B47C03DD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3982">
                <a:off x="4513226" y="1584407"/>
                <a:ext cx="349776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0DE4EB9-F707-A34C-8BA7-089A51C54B32}"/>
                  </a:ext>
                </a:extLst>
              </p:cNvPr>
              <p:cNvSpPr/>
              <p:nvPr/>
            </p:nvSpPr>
            <p:spPr>
              <a:xfrm rot="19356264">
                <a:off x="4677729" y="4835658"/>
                <a:ext cx="3497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0DE4EB9-F707-A34C-8BA7-089A51C54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56264">
                <a:off x="4677729" y="4835658"/>
                <a:ext cx="349776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09E55AF-4CDE-AD4F-AA33-536F2557EE28}"/>
                  </a:ext>
                </a:extLst>
              </p:cNvPr>
              <p:cNvSpPr/>
              <p:nvPr/>
            </p:nvSpPr>
            <p:spPr>
              <a:xfrm>
                <a:off x="4737824" y="1304665"/>
                <a:ext cx="5566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09E55AF-4CDE-AD4F-AA33-536F2557EE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824" y="1304665"/>
                <a:ext cx="556691" cy="461665"/>
              </a:xfrm>
              <a:prstGeom prst="rect">
                <a:avLst/>
              </a:prstGeom>
              <a:blipFill>
                <a:blip r:embed="rId1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CBDA1DA-9CB8-0E46-BD04-6DA1AC7F55E1}"/>
                  </a:ext>
                </a:extLst>
              </p:cNvPr>
              <p:cNvSpPr/>
              <p:nvPr/>
            </p:nvSpPr>
            <p:spPr>
              <a:xfrm>
                <a:off x="4946455" y="4983795"/>
                <a:ext cx="8699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CBDA1DA-9CB8-0E46-BD04-6DA1AC7F5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455" y="4983795"/>
                <a:ext cx="869918" cy="461665"/>
              </a:xfrm>
              <a:prstGeom prst="rect">
                <a:avLst/>
              </a:prstGeom>
              <a:blipFill>
                <a:blip r:embed="rId1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59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0" grpId="0"/>
      <p:bldP spid="36" grpId="0"/>
      <p:bldP spid="2" grpId="0"/>
      <p:bldP spid="57" grpId="0"/>
      <p:bldP spid="35" grpId="0"/>
      <p:bldP spid="37" grpId="0"/>
      <p:bldP spid="39" grpId="0"/>
      <p:bldP spid="40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00165F0-E94C-1E44-B8E8-17BE97247D0C}"/>
              </a:ext>
            </a:extLst>
          </p:cNvPr>
          <p:cNvSpPr/>
          <p:nvPr/>
        </p:nvSpPr>
        <p:spPr>
          <a:xfrm>
            <a:off x="1064998" y="3308835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75A9130-A7A1-AB4E-AA15-82DACAC81A4C}"/>
              </a:ext>
            </a:extLst>
          </p:cNvPr>
          <p:cNvSpPr/>
          <p:nvPr/>
        </p:nvSpPr>
        <p:spPr>
          <a:xfrm>
            <a:off x="1750798" y="3308835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19E0DC-E04E-0E4F-A400-CD26FDBFC82F}"/>
              </a:ext>
            </a:extLst>
          </p:cNvPr>
          <p:cNvSpPr/>
          <p:nvPr/>
        </p:nvSpPr>
        <p:spPr>
          <a:xfrm>
            <a:off x="2436598" y="3308835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9FE9CB-4F83-BB43-8EA4-433C9B444F75}"/>
              </a:ext>
            </a:extLst>
          </p:cNvPr>
          <p:cNvSpPr/>
          <p:nvPr/>
        </p:nvSpPr>
        <p:spPr>
          <a:xfrm>
            <a:off x="4201436" y="1322317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449C039-CFBC-624E-B7DD-9C4BCF1F02B5}"/>
              </a:ext>
            </a:extLst>
          </p:cNvPr>
          <p:cNvGrpSpPr/>
          <p:nvPr/>
        </p:nvGrpSpPr>
        <p:grpSpPr>
          <a:xfrm>
            <a:off x="5329839" y="917813"/>
            <a:ext cx="1814203" cy="1513409"/>
            <a:chOff x="7106451" y="80751"/>
            <a:chExt cx="2418937" cy="2017878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7BC06BA2-9D82-6A45-B57F-9604D90860BD}"/>
                </a:ext>
              </a:extLst>
            </p:cNvPr>
            <p:cNvSpPr/>
            <p:nvPr/>
          </p:nvSpPr>
          <p:spPr>
            <a:xfrm>
              <a:off x="7106451" y="80751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A414AA07-1F64-7A40-BB29-FF049C2D0A3C}"/>
                </a:ext>
              </a:extLst>
            </p:cNvPr>
            <p:cNvSpPr/>
            <p:nvPr/>
          </p:nvSpPr>
          <p:spPr>
            <a:xfrm>
              <a:off x="7106451" y="1184229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B731434-4B33-1045-BE16-7CF4A15327A2}"/>
                </a:ext>
              </a:extLst>
            </p:cNvPr>
            <p:cNvSpPr/>
            <p:nvPr/>
          </p:nvSpPr>
          <p:spPr>
            <a:xfrm>
              <a:off x="8610988" y="80751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AF08818-370C-7D40-BAA7-9EE61D3D7561}"/>
                </a:ext>
              </a:extLst>
            </p:cNvPr>
            <p:cNvSpPr/>
            <p:nvPr/>
          </p:nvSpPr>
          <p:spPr>
            <a:xfrm>
              <a:off x="8610988" y="1184229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95605E7-030E-9741-AD9D-D311C559AF9A}"/>
              </a:ext>
            </a:extLst>
          </p:cNvPr>
          <p:cNvSpPr/>
          <p:nvPr/>
        </p:nvSpPr>
        <p:spPr>
          <a:xfrm>
            <a:off x="4201436" y="3068537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ADA51D-957F-AD4C-8BF7-55A5E976994C}"/>
              </a:ext>
            </a:extLst>
          </p:cNvPr>
          <p:cNvGrpSpPr/>
          <p:nvPr/>
        </p:nvGrpSpPr>
        <p:grpSpPr>
          <a:xfrm>
            <a:off x="5329839" y="2664033"/>
            <a:ext cx="1814203" cy="1513409"/>
            <a:chOff x="7106451" y="2409044"/>
            <a:chExt cx="2418937" cy="2017878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9B7DB6A7-CC15-1F43-9360-2D2EE8B19686}"/>
                </a:ext>
              </a:extLst>
            </p:cNvPr>
            <p:cNvSpPr/>
            <p:nvPr/>
          </p:nvSpPr>
          <p:spPr>
            <a:xfrm>
              <a:off x="7106451" y="2409044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45BCDFCF-04E9-2A4B-9181-7A8AA9394902}"/>
                </a:ext>
              </a:extLst>
            </p:cNvPr>
            <p:cNvSpPr/>
            <p:nvPr/>
          </p:nvSpPr>
          <p:spPr>
            <a:xfrm>
              <a:off x="7106451" y="3512522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A78D02E7-32AD-AE49-B3BF-5C5AAF29F6B6}"/>
                </a:ext>
              </a:extLst>
            </p:cNvPr>
            <p:cNvSpPr/>
            <p:nvPr/>
          </p:nvSpPr>
          <p:spPr>
            <a:xfrm>
              <a:off x="8610988" y="2409044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9CA350FA-86B0-7A4C-90BE-C22A8656076F}"/>
                </a:ext>
              </a:extLst>
            </p:cNvPr>
            <p:cNvSpPr/>
            <p:nvPr/>
          </p:nvSpPr>
          <p:spPr>
            <a:xfrm>
              <a:off x="8610988" y="3512522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C214B2B-A636-DA44-A63D-398DCA807C8F}"/>
              </a:ext>
            </a:extLst>
          </p:cNvPr>
          <p:cNvSpPr/>
          <p:nvPr/>
        </p:nvSpPr>
        <p:spPr>
          <a:xfrm>
            <a:off x="4201436" y="4814756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F2619F-80F1-694F-8905-95B2CEEC1CDE}"/>
              </a:ext>
            </a:extLst>
          </p:cNvPr>
          <p:cNvGrpSpPr/>
          <p:nvPr/>
        </p:nvGrpSpPr>
        <p:grpSpPr>
          <a:xfrm>
            <a:off x="5329839" y="4410253"/>
            <a:ext cx="1814203" cy="1513409"/>
            <a:chOff x="7106451" y="4737337"/>
            <a:chExt cx="2418937" cy="2017878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51818911-1463-7143-8EDB-DA475F255E19}"/>
                </a:ext>
              </a:extLst>
            </p:cNvPr>
            <p:cNvSpPr/>
            <p:nvPr/>
          </p:nvSpPr>
          <p:spPr>
            <a:xfrm>
              <a:off x="7106451" y="4737337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1FC56B2-C25D-A242-BAC7-AA20B4BC3F48}"/>
                </a:ext>
              </a:extLst>
            </p:cNvPr>
            <p:cNvSpPr/>
            <p:nvPr/>
          </p:nvSpPr>
          <p:spPr>
            <a:xfrm>
              <a:off x="7106451" y="5840815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B680DF86-76F9-7548-9E49-536C00E3E938}"/>
                </a:ext>
              </a:extLst>
            </p:cNvPr>
            <p:cNvSpPr/>
            <p:nvPr/>
          </p:nvSpPr>
          <p:spPr>
            <a:xfrm>
              <a:off x="8610988" y="4737337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22CB7CD3-2469-8846-82F5-42020F3B9123}"/>
                </a:ext>
              </a:extLst>
            </p:cNvPr>
            <p:cNvSpPr/>
            <p:nvPr/>
          </p:nvSpPr>
          <p:spPr>
            <a:xfrm>
              <a:off x="8610988" y="5840815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D889C5-BDC0-484F-B2A4-9FBF62A418B8}"/>
                  </a:ext>
                </a:extLst>
              </p:cNvPr>
              <p:cNvSpPr txBox="1"/>
              <p:nvPr/>
            </p:nvSpPr>
            <p:spPr>
              <a:xfrm>
                <a:off x="5227780" y="1432144"/>
                <a:ext cx="1473930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([2,3])</m:t>
                      </m:r>
                    </m:oMath>
                  </m:oMathPara>
                </a14:m>
                <a:endParaRPr lang="en-US" sz="27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D889C5-BDC0-484F-B2A4-9FBF62A41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780" y="1432144"/>
                <a:ext cx="1473930" cy="507831"/>
              </a:xfrm>
              <a:prstGeom prst="rect">
                <a:avLst/>
              </a:prstGeom>
              <a:blipFill>
                <a:blip r:embed="rId3"/>
                <a:stretch>
                  <a:fillRect r="-1709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38CF2A6-C3BE-864D-ACD0-D7D0BE14F656}"/>
                  </a:ext>
                </a:extLst>
              </p:cNvPr>
              <p:cNvSpPr txBox="1"/>
              <p:nvPr/>
            </p:nvSpPr>
            <p:spPr>
              <a:xfrm>
                <a:off x="5227780" y="3212452"/>
                <a:ext cx="1473930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([1,3])</m:t>
                      </m:r>
                    </m:oMath>
                  </m:oMathPara>
                </a14:m>
                <a:endParaRPr lang="en-US" sz="27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38CF2A6-C3BE-864D-ACD0-D7D0BE14F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780" y="3212452"/>
                <a:ext cx="1473930" cy="507831"/>
              </a:xfrm>
              <a:prstGeom prst="rect">
                <a:avLst/>
              </a:prstGeom>
              <a:blipFill>
                <a:blip r:embed="rId4"/>
                <a:stretch>
                  <a:fillRect r="-1709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04E9DC-EC29-0D4A-B18B-2F0416A81275}"/>
                  </a:ext>
                </a:extLst>
              </p:cNvPr>
              <p:cNvSpPr txBox="1"/>
              <p:nvPr/>
            </p:nvSpPr>
            <p:spPr>
              <a:xfrm>
                <a:off x="5227780" y="4941109"/>
                <a:ext cx="1473930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([1,2])</m:t>
                      </m:r>
                    </m:oMath>
                  </m:oMathPara>
                </a14:m>
                <a:endParaRPr lang="en-US" sz="27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04E9DC-EC29-0D4A-B18B-2F0416A81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780" y="4941109"/>
                <a:ext cx="1473930" cy="507831"/>
              </a:xfrm>
              <a:prstGeom prst="rect">
                <a:avLst/>
              </a:prstGeom>
              <a:blipFill>
                <a:blip r:embed="rId5"/>
                <a:stretch>
                  <a:fillRect r="-1709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70DCCF-1B81-F74C-BDC5-63391B520CAE}"/>
                  </a:ext>
                </a:extLst>
              </p:cNvPr>
              <p:cNvSpPr txBox="1"/>
              <p:nvPr/>
            </p:nvSpPr>
            <p:spPr>
              <a:xfrm>
                <a:off x="1250174" y="2672296"/>
                <a:ext cx="1736822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([1,2,3])</m:t>
                      </m:r>
                    </m:oMath>
                  </m:oMathPara>
                </a14:m>
                <a:endParaRPr lang="en-US" sz="27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70DCCF-1B81-F74C-BDC5-63391B520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174" y="2672296"/>
                <a:ext cx="1736822" cy="507831"/>
              </a:xfrm>
              <a:prstGeom prst="rect">
                <a:avLst/>
              </a:prstGeom>
              <a:blipFill>
                <a:blip r:embed="rId6"/>
                <a:stretch>
                  <a:fillRect r="-1449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17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9" grpId="0" animBg="1"/>
      <p:bldP spid="44" grpId="0" animBg="1"/>
      <p:bldP spid="29" grpId="0"/>
      <p:bldP spid="35" grpId="0"/>
      <p:bldP spid="37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514325-3A6B-54E7-CFB1-61305C317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925" y="5822793"/>
            <a:ext cx="1724708" cy="103834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AAB1DA-07FC-CC3F-E9FF-B952F541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6519-740F-CC4B-4B6D-A71B5B7D02F5}"/>
              </a:ext>
            </a:extLst>
          </p:cNvPr>
          <p:cNvSpPr txBox="1"/>
          <p:nvPr/>
        </p:nvSpPr>
        <p:spPr>
          <a:xfrm>
            <a:off x="543569" y="2437687"/>
            <a:ext cx="1544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Input: {1,2,3}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70E04-C3DB-EECB-6E47-50E4194B7130}"/>
              </a:ext>
            </a:extLst>
          </p:cNvPr>
          <p:cNvSpPr txBox="1"/>
          <p:nvPr/>
        </p:nvSpPr>
        <p:spPr>
          <a:xfrm>
            <a:off x="543569" y="2970867"/>
            <a:ext cx="178606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output: 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		{1,2,3}</a:t>
            </a:r>
          </a:p>
          <a:p>
            <a:r>
              <a:rPr lang="en-US" sz="2000" dirty="0"/>
              <a:t>		{1,2,3}</a:t>
            </a:r>
          </a:p>
          <a:p>
            <a:r>
              <a:rPr lang="en-US" sz="2000" dirty="0"/>
              <a:t>		{2,1,3}</a:t>
            </a:r>
          </a:p>
          <a:p>
            <a:r>
              <a:rPr lang="en-US" sz="2000" dirty="0"/>
              <a:t>		{2,3,1}</a:t>
            </a:r>
          </a:p>
          <a:p>
            <a:r>
              <a:rPr lang="en-US" sz="2000" dirty="0"/>
              <a:t>		{3,1,2}</a:t>
            </a:r>
          </a:p>
          <a:p>
            <a:r>
              <a:rPr lang="en-US" sz="2000" dirty="0"/>
              <a:t>		{3,2,1}</a:t>
            </a:r>
          </a:p>
          <a:p>
            <a:r>
              <a:rPr lang="en-US" sz="2000" dirty="0"/>
              <a:t>}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F00CC8-E650-D0E2-A5C7-2A1F507E6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221" y="371512"/>
            <a:ext cx="2697294" cy="149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1A561-4842-F156-96C3-476201DCA7B3}"/>
              </a:ext>
            </a:extLst>
          </p:cNvPr>
          <p:cNvSpPr txBox="1"/>
          <p:nvPr/>
        </p:nvSpPr>
        <p:spPr>
          <a:xfrm>
            <a:off x="3292965" y="2446826"/>
            <a:ext cx="1544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Input: {3,2,1}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63C20-E26F-61D2-1E21-29033E5E7840}"/>
              </a:ext>
            </a:extLst>
          </p:cNvPr>
          <p:cNvSpPr txBox="1"/>
          <p:nvPr/>
        </p:nvSpPr>
        <p:spPr>
          <a:xfrm>
            <a:off x="3292965" y="2980006"/>
            <a:ext cx="178606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output: 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		{1,2,3}</a:t>
            </a:r>
          </a:p>
          <a:p>
            <a:r>
              <a:rPr lang="en-US" sz="2000" dirty="0"/>
              <a:t>		{1,2,3}</a:t>
            </a:r>
          </a:p>
          <a:p>
            <a:r>
              <a:rPr lang="en-US" sz="2000" dirty="0"/>
              <a:t>		{2,1,3}</a:t>
            </a:r>
          </a:p>
          <a:p>
            <a:r>
              <a:rPr lang="en-US" sz="2000" dirty="0"/>
              <a:t>		{2,3,1}</a:t>
            </a:r>
          </a:p>
          <a:p>
            <a:r>
              <a:rPr lang="en-US" sz="2000" dirty="0"/>
              <a:t>		{3,1,2}</a:t>
            </a:r>
          </a:p>
          <a:p>
            <a:r>
              <a:rPr lang="en-US" sz="2000" dirty="0"/>
              <a:t>		{3,2,1}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903830-BFFB-673D-F115-3997D2BDA82D}"/>
              </a:ext>
            </a:extLst>
          </p:cNvPr>
          <p:cNvSpPr txBox="1"/>
          <p:nvPr/>
        </p:nvSpPr>
        <p:spPr>
          <a:xfrm>
            <a:off x="6042361" y="2446826"/>
            <a:ext cx="1544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Input: {3,2,1}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49DD8C-C9B9-3E8F-71B6-F1D218440A96}"/>
              </a:ext>
            </a:extLst>
          </p:cNvPr>
          <p:cNvSpPr txBox="1"/>
          <p:nvPr/>
        </p:nvSpPr>
        <p:spPr>
          <a:xfrm>
            <a:off x="6042361" y="2980006"/>
            <a:ext cx="178606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output: 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		{2,1,3}</a:t>
            </a:r>
          </a:p>
          <a:p>
            <a:r>
              <a:rPr lang="en-US" sz="2000" dirty="0"/>
              <a:t>		{2,3,1}</a:t>
            </a:r>
          </a:p>
          <a:p>
            <a:r>
              <a:rPr lang="en-US" sz="2000" dirty="0"/>
              <a:t>		{1,2,3}</a:t>
            </a:r>
          </a:p>
          <a:p>
            <a:r>
              <a:rPr lang="en-US" sz="2000" dirty="0"/>
              <a:t>		{3,1,2}</a:t>
            </a:r>
          </a:p>
          <a:p>
            <a:r>
              <a:rPr lang="en-US" sz="2000" dirty="0"/>
              <a:t>		{1,2,3}</a:t>
            </a:r>
          </a:p>
          <a:p>
            <a:r>
              <a:rPr lang="en-US" sz="2000" dirty="0"/>
              <a:t>		{3,2,1}</a:t>
            </a:r>
          </a:p>
          <a:p>
            <a:r>
              <a:rPr lang="en-US" sz="2000" dirty="0"/>
              <a:t>}</a:t>
            </a:r>
          </a:p>
        </p:txBody>
      </p:sp>
      <p:pic>
        <p:nvPicPr>
          <p:cNvPr id="1028" name="Picture 4" descr="Image result for green check mark">
            <a:extLst>
              <a:ext uri="{FF2B5EF4-FFF2-40B4-BE49-F238E27FC236}">
                <a16:creationId xmlns:a16="http://schemas.microsoft.com/office/drawing/2014/main" id="{D847CBB3-A21C-5B62-DCBB-EAED69948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16" y="5966259"/>
            <a:ext cx="686571" cy="68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green check mark">
            <a:extLst>
              <a:ext uri="{FF2B5EF4-FFF2-40B4-BE49-F238E27FC236}">
                <a16:creationId xmlns:a16="http://schemas.microsoft.com/office/drawing/2014/main" id="{A049FDAC-7CEA-4973-504A-3DE7EEE2E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697" y="5966258"/>
            <a:ext cx="686571" cy="68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green check mark">
            <a:extLst>
              <a:ext uri="{FF2B5EF4-FFF2-40B4-BE49-F238E27FC236}">
                <a16:creationId xmlns:a16="http://schemas.microsoft.com/office/drawing/2014/main" id="{F36DEBAA-BEC9-20E1-C369-75DED8E36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582" y="5966257"/>
            <a:ext cx="686571" cy="68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94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514325-3A6B-54E7-CFB1-61305C317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925" y="5822793"/>
            <a:ext cx="1724708" cy="103834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AAB1DA-07FC-CC3F-E9FF-B952F541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6519-740F-CC4B-4B6D-A71B5B7D02F5}"/>
              </a:ext>
            </a:extLst>
          </p:cNvPr>
          <p:cNvSpPr txBox="1"/>
          <p:nvPr/>
        </p:nvSpPr>
        <p:spPr>
          <a:xfrm>
            <a:off x="543569" y="2437687"/>
            <a:ext cx="1544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Input: {1,2,3}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70E04-C3DB-EECB-6E47-50E4194B7130}"/>
              </a:ext>
            </a:extLst>
          </p:cNvPr>
          <p:cNvSpPr txBox="1"/>
          <p:nvPr/>
        </p:nvSpPr>
        <p:spPr>
          <a:xfrm>
            <a:off x="543569" y="2970867"/>
            <a:ext cx="178606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output: 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		{1,2,3}</a:t>
            </a:r>
          </a:p>
          <a:p>
            <a:r>
              <a:rPr lang="en-US" sz="2000" dirty="0"/>
              <a:t>		{1,2,3}</a:t>
            </a:r>
          </a:p>
          <a:p>
            <a:r>
              <a:rPr lang="en-US" sz="2000" dirty="0"/>
              <a:t>		{2,1,3}</a:t>
            </a:r>
          </a:p>
          <a:p>
            <a:r>
              <a:rPr lang="en-US" sz="2000" dirty="0"/>
              <a:t>		{2,3,1}</a:t>
            </a:r>
          </a:p>
          <a:p>
            <a:r>
              <a:rPr lang="en-US" sz="2000" dirty="0"/>
              <a:t>		{3,1,2}</a:t>
            </a:r>
          </a:p>
          <a:p>
            <a:r>
              <a:rPr lang="en-US" sz="2000" dirty="0"/>
              <a:t>		{3,2,1}</a:t>
            </a:r>
          </a:p>
          <a:p>
            <a:r>
              <a:rPr lang="en-US" sz="2000" dirty="0"/>
              <a:t>}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F00CC8-E650-D0E2-A5C7-2A1F507E6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221" y="371512"/>
            <a:ext cx="2697294" cy="149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1A561-4842-F156-96C3-476201DCA7B3}"/>
              </a:ext>
            </a:extLst>
          </p:cNvPr>
          <p:cNvSpPr txBox="1"/>
          <p:nvPr/>
        </p:nvSpPr>
        <p:spPr>
          <a:xfrm>
            <a:off x="3292965" y="2446826"/>
            <a:ext cx="1544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Input: {3,2,1}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63C20-E26F-61D2-1E21-29033E5E7840}"/>
              </a:ext>
            </a:extLst>
          </p:cNvPr>
          <p:cNvSpPr txBox="1"/>
          <p:nvPr/>
        </p:nvSpPr>
        <p:spPr>
          <a:xfrm>
            <a:off x="3292965" y="2980006"/>
            <a:ext cx="178606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output: 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		{1,2,3}</a:t>
            </a:r>
          </a:p>
          <a:p>
            <a:r>
              <a:rPr lang="en-US" sz="2000" dirty="0"/>
              <a:t>		{1,2,3}</a:t>
            </a:r>
          </a:p>
          <a:p>
            <a:r>
              <a:rPr lang="en-US" sz="2000" dirty="0"/>
              <a:t>		{2,1,3}</a:t>
            </a:r>
          </a:p>
          <a:p>
            <a:r>
              <a:rPr lang="en-US" sz="2000" dirty="0"/>
              <a:t>		{2,3,1}</a:t>
            </a:r>
          </a:p>
          <a:p>
            <a:r>
              <a:rPr lang="en-US" sz="2000" dirty="0"/>
              <a:t>		{3,1,2}</a:t>
            </a:r>
          </a:p>
          <a:p>
            <a:r>
              <a:rPr lang="en-US" sz="2000" dirty="0"/>
              <a:t>		{3,2,1}</a:t>
            </a:r>
          </a:p>
          <a:p>
            <a:r>
              <a:rPr lang="en-US" sz="2000" dirty="0"/>
              <a:t>}</a:t>
            </a:r>
          </a:p>
        </p:txBody>
      </p:sp>
      <p:pic>
        <p:nvPicPr>
          <p:cNvPr id="1028" name="Picture 4" descr="Image result for green check mark">
            <a:extLst>
              <a:ext uri="{FF2B5EF4-FFF2-40B4-BE49-F238E27FC236}">
                <a16:creationId xmlns:a16="http://schemas.microsoft.com/office/drawing/2014/main" id="{D847CBB3-A21C-5B62-DCBB-EAED69948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16" y="5966259"/>
            <a:ext cx="686571" cy="68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green check mark">
            <a:extLst>
              <a:ext uri="{FF2B5EF4-FFF2-40B4-BE49-F238E27FC236}">
                <a16:creationId xmlns:a16="http://schemas.microsoft.com/office/drawing/2014/main" id="{A049FDAC-7CEA-4973-504A-3DE7EEE2E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697" y="5966258"/>
            <a:ext cx="686571" cy="68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CE8E1B-285A-4F87-8D77-A8E9BD419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815" y="3307222"/>
            <a:ext cx="2995390" cy="2535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5876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AAB1DA-07FC-CC3F-E9FF-B952F541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F00CC8-E650-D0E2-A5C7-2A1F507E6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221" y="371512"/>
            <a:ext cx="2697294" cy="149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93AACC-4C0A-218D-0E4C-F169BB208DC6}"/>
              </a:ext>
            </a:extLst>
          </p:cNvPr>
          <p:cNvSpPr txBox="1"/>
          <p:nvPr/>
        </p:nvSpPr>
        <p:spPr>
          <a:xfrm>
            <a:off x="1738421" y="3495504"/>
            <a:ext cx="44198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to test it when </a:t>
            </a:r>
            <a:r>
              <a:rPr lang="en-US" sz="4400" dirty="0">
                <a:solidFill>
                  <a:srgbClr val="FF0000"/>
                </a:solidFill>
              </a:rPr>
              <a:t>n &gt; 7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88520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AAB1DA-07FC-CC3F-E9FF-B952F5416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02" y="371511"/>
            <a:ext cx="8183759" cy="991998"/>
          </a:xfrm>
        </p:spPr>
        <p:txBody>
          <a:bodyPr/>
          <a:lstStyle/>
          <a:p>
            <a:r>
              <a:rPr lang="en-US" dirty="0"/>
              <a:t>Quiz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6519-740F-CC4B-4B6D-A71B5B7D02F5}"/>
              </a:ext>
            </a:extLst>
          </p:cNvPr>
          <p:cNvSpPr txBox="1"/>
          <p:nvPr/>
        </p:nvSpPr>
        <p:spPr>
          <a:xfrm>
            <a:off x="270104" y="4394674"/>
            <a:ext cx="10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Input: {1,2,3}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70E04-C3DB-EECB-6E47-50E4194B7130}"/>
              </a:ext>
            </a:extLst>
          </p:cNvPr>
          <p:cNvSpPr txBox="1"/>
          <p:nvPr/>
        </p:nvSpPr>
        <p:spPr>
          <a:xfrm>
            <a:off x="324606" y="4850941"/>
            <a:ext cx="10550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output: 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	{1,2,3}</a:t>
            </a:r>
          </a:p>
          <a:p>
            <a:r>
              <a:rPr lang="en-US" sz="1200" dirty="0"/>
              <a:t>	{1,2,3}</a:t>
            </a:r>
          </a:p>
          <a:p>
            <a:r>
              <a:rPr lang="en-US" sz="1200" dirty="0"/>
              <a:t>	{2,1,3}</a:t>
            </a:r>
          </a:p>
          <a:p>
            <a:r>
              <a:rPr lang="en-US" sz="1200" dirty="0"/>
              <a:t>	{2,3,1}</a:t>
            </a:r>
          </a:p>
          <a:p>
            <a:r>
              <a:rPr lang="en-US" sz="1200" dirty="0"/>
              <a:t>	{3,1,2}</a:t>
            </a:r>
          </a:p>
          <a:p>
            <a:r>
              <a:rPr lang="en-US" sz="1200" dirty="0"/>
              <a:t>	{3,2,1}</a:t>
            </a:r>
          </a:p>
          <a:p>
            <a:r>
              <a:rPr lang="en-US" sz="1200" dirty="0"/>
              <a:t>}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F00CC8-E650-D0E2-A5C7-2A1F507E6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767" y="371512"/>
            <a:ext cx="2697294" cy="149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D66ADB-C1CD-0623-9DC8-CC904E5FB555}"/>
              </a:ext>
            </a:extLst>
          </p:cNvPr>
          <p:cNvSpPr txBox="1"/>
          <p:nvPr/>
        </p:nvSpPr>
        <p:spPr>
          <a:xfrm>
            <a:off x="680302" y="1797856"/>
            <a:ext cx="2110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many answers?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A26305-2B3C-6D47-7210-1F4F00C7E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605" y="2922662"/>
            <a:ext cx="4628728" cy="1120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E1139A-8901-1CD0-EFBD-89C32F86F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457" y="3353201"/>
            <a:ext cx="2183806" cy="3133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2A10C6-236E-DF76-487A-0998E8A61596}"/>
              </a:ext>
            </a:extLst>
          </p:cNvPr>
          <p:cNvSpPr txBox="1"/>
          <p:nvPr/>
        </p:nvSpPr>
        <p:spPr>
          <a:xfrm>
            <a:off x="5042709" y="652909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https://en.wikipedia.org/wiki/Factorial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6085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AAB1DA-07FC-CC3F-E9FF-B952F541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6519-740F-CC4B-4B6D-A71B5B7D02F5}"/>
              </a:ext>
            </a:extLst>
          </p:cNvPr>
          <p:cNvSpPr txBox="1"/>
          <p:nvPr/>
        </p:nvSpPr>
        <p:spPr>
          <a:xfrm>
            <a:off x="2628743" y="2345536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Input: {4,1,2,3}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70E04-C3DB-EECB-6E47-50E4194B7130}"/>
              </a:ext>
            </a:extLst>
          </p:cNvPr>
          <p:cNvSpPr txBox="1"/>
          <p:nvPr/>
        </p:nvSpPr>
        <p:spPr>
          <a:xfrm>
            <a:off x="2856175" y="2880428"/>
            <a:ext cx="198002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output: 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		{1,4,2,3}</a:t>
            </a:r>
          </a:p>
          <a:p>
            <a:r>
              <a:rPr lang="en-US" sz="2000" dirty="0"/>
              <a:t>		{1,3,2,4}</a:t>
            </a:r>
          </a:p>
          <a:p>
            <a:r>
              <a:rPr lang="en-US" sz="2000" dirty="0"/>
              <a:t>		{2,1,3,4}</a:t>
            </a:r>
          </a:p>
          <a:p>
            <a:r>
              <a:rPr lang="en-US" sz="2000" dirty="0"/>
              <a:t>		{4,2,3,1}</a:t>
            </a:r>
          </a:p>
          <a:p>
            <a:r>
              <a:rPr lang="en-US" sz="2000" dirty="0"/>
              <a:t>		{1,4,2,3}</a:t>
            </a:r>
          </a:p>
          <a:p>
            <a:r>
              <a:rPr lang="en-US" sz="2000" dirty="0"/>
              <a:t>		{3,4,2,1}</a:t>
            </a:r>
          </a:p>
          <a:p>
            <a:r>
              <a:rPr lang="en-US" sz="2000" dirty="0"/>
              <a:t>		…</a:t>
            </a:r>
          </a:p>
          <a:p>
            <a:r>
              <a:rPr lang="en-US" sz="2000" dirty="0"/>
              <a:t>		…</a:t>
            </a:r>
          </a:p>
          <a:p>
            <a:r>
              <a:rPr lang="en-US" sz="2000" dirty="0"/>
              <a:t>}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F00CC8-E650-D0E2-A5C7-2A1F507E6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221" y="371512"/>
            <a:ext cx="2697294" cy="149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D66ADB-C1CD-0623-9DC8-CC904E5FB555}"/>
              </a:ext>
            </a:extLst>
          </p:cNvPr>
          <p:cNvSpPr txBox="1"/>
          <p:nvPr/>
        </p:nvSpPr>
        <p:spPr>
          <a:xfrm>
            <a:off x="671756" y="1797856"/>
            <a:ext cx="241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Are all answers unique?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124A7E-DC61-0900-1029-5D613FBE893D}"/>
              </a:ext>
            </a:extLst>
          </p:cNvPr>
          <p:cNvSpPr txBox="1"/>
          <p:nvPr/>
        </p:nvSpPr>
        <p:spPr>
          <a:xfrm>
            <a:off x="5930789" y="2036463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Input: {4,1,2, 3}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4BD53-88A1-6FD7-DB65-B8BD6A76ACA4}"/>
              </a:ext>
            </a:extLst>
          </p:cNvPr>
          <p:cNvSpPr txBox="1"/>
          <p:nvPr/>
        </p:nvSpPr>
        <p:spPr>
          <a:xfrm>
            <a:off x="2856175" y="2880427"/>
            <a:ext cx="198002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output: 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>
                <a:solidFill>
                  <a:srgbClr val="FF0000"/>
                </a:solidFill>
              </a:rPr>
              <a:t>		{1,4,2,3}</a:t>
            </a:r>
          </a:p>
          <a:p>
            <a:r>
              <a:rPr lang="en-US" sz="2000" dirty="0"/>
              <a:t>		{1,3,2,4}</a:t>
            </a:r>
          </a:p>
          <a:p>
            <a:r>
              <a:rPr lang="en-US" sz="2000" dirty="0"/>
              <a:t>		{2,1,3,4}</a:t>
            </a:r>
          </a:p>
          <a:p>
            <a:r>
              <a:rPr lang="en-US" sz="2000" dirty="0"/>
              <a:t>		{4,2,3,1}</a:t>
            </a:r>
          </a:p>
          <a:p>
            <a:r>
              <a:rPr lang="en-US" sz="2000" dirty="0">
                <a:solidFill>
                  <a:srgbClr val="FF0000"/>
                </a:solidFill>
              </a:rPr>
              <a:t>		{1,4,2,3}</a:t>
            </a:r>
          </a:p>
          <a:p>
            <a:r>
              <a:rPr lang="en-US" sz="2000" dirty="0"/>
              <a:t>		{3,4,2,1}</a:t>
            </a:r>
          </a:p>
          <a:p>
            <a:r>
              <a:rPr lang="en-US" sz="2000" dirty="0"/>
              <a:t>		…</a:t>
            </a:r>
          </a:p>
          <a:p>
            <a:r>
              <a:rPr lang="en-US" sz="2000" dirty="0"/>
              <a:t>		…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6983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AAB1DA-07FC-CC3F-E9FF-B952F541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6519-740F-CC4B-4B6D-A71B5B7D02F5}"/>
              </a:ext>
            </a:extLst>
          </p:cNvPr>
          <p:cNvSpPr txBox="1"/>
          <p:nvPr/>
        </p:nvSpPr>
        <p:spPr>
          <a:xfrm>
            <a:off x="671756" y="2482871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Input: {4,1,2,3}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70E04-C3DB-EECB-6E47-50E4194B7130}"/>
              </a:ext>
            </a:extLst>
          </p:cNvPr>
          <p:cNvSpPr txBox="1"/>
          <p:nvPr/>
        </p:nvSpPr>
        <p:spPr>
          <a:xfrm>
            <a:off x="1429027" y="3008614"/>
            <a:ext cx="157607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output: 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	{1,4,2,3}</a:t>
            </a:r>
          </a:p>
          <a:p>
            <a:r>
              <a:rPr lang="en-US" sz="2000" dirty="0"/>
              <a:t>	{1,3,2,4}</a:t>
            </a:r>
          </a:p>
          <a:p>
            <a:r>
              <a:rPr lang="en-US" sz="2000" dirty="0"/>
              <a:t>	{2,1,3,4}</a:t>
            </a:r>
          </a:p>
          <a:p>
            <a:r>
              <a:rPr lang="en-US" sz="2000" dirty="0"/>
              <a:t>	{4,2,3,1}</a:t>
            </a:r>
          </a:p>
          <a:p>
            <a:r>
              <a:rPr lang="en-US" sz="2000" dirty="0"/>
              <a:t>	{1,4,2,3}</a:t>
            </a:r>
          </a:p>
          <a:p>
            <a:r>
              <a:rPr lang="en-US" sz="2000" dirty="0"/>
              <a:t>	{3,4,2,1}</a:t>
            </a:r>
          </a:p>
          <a:p>
            <a:r>
              <a:rPr lang="en-US" sz="2000" dirty="0"/>
              <a:t>		…</a:t>
            </a:r>
          </a:p>
          <a:p>
            <a:r>
              <a:rPr lang="en-US" sz="2000" dirty="0"/>
              <a:t>		…</a:t>
            </a:r>
          </a:p>
          <a:p>
            <a:r>
              <a:rPr lang="en-US" sz="2000" dirty="0"/>
              <a:t>}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F00CC8-E650-D0E2-A5C7-2A1F507E6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221" y="371512"/>
            <a:ext cx="2697294" cy="149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D66ADB-C1CD-0623-9DC8-CC904E5FB555}"/>
              </a:ext>
            </a:extLst>
          </p:cNvPr>
          <p:cNvSpPr txBox="1"/>
          <p:nvPr/>
        </p:nvSpPr>
        <p:spPr>
          <a:xfrm>
            <a:off x="671756" y="1797856"/>
            <a:ext cx="241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Are all answers unique?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124A7E-DC61-0900-1029-5D613FBE893D}"/>
              </a:ext>
            </a:extLst>
          </p:cNvPr>
          <p:cNvSpPr txBox="1"/>
          <p:nvPr/>
        </p:nvSpPr>
        <p:spPr>
          <a:xfrm>
            <a:off x="5930789" y="2036463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Input: {4,1,2, 3}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E5DECC-8634-FF17-3610-08CFC3F1FD2E}"/>
              </a:ext>
            </a:extLst>
          </p:cNvPr>
          <p:cNvSpPr txBox="1"/>
          <p:nvPr/>
        </p:nvSpPr>
        <p:spPr>
          <a:xfrm>
            <a:off x="4170348" y="4378219"/>
            <a:ext cx="4457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to check whether each vector is unique?</a:t>
            </a:r>
          </a:p>
        </p:txBody>
      </p:sp>
    </p:spTree>
    <p:extLst>
      <p:ext uri="{BB962C8B-B14F-4D97-AF65-F5344CB8AC3E}">
        <p14:creationId xmlns:p14="http://schemas.microsoft.com/office/powerpoint/2010/main" val="362122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AAB1DA-07FC-CC3F-E9FF-B952F541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6519-740F-CC4B-4B6D-A71B5B7D02F5}"/>
              </a:ext>
            </a:extLst>
          </p:cNvPr>
          <p:cNvSpPr txBox="1"/>
          <p:nvPr/>
        </p:nvSpPr>
        <p:spPr>
          <a:xfrm>
            <a:off x="347016" y="2282823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Input: {4,1,2,3}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70E04-C3DB-EECB-6E47-50E4194B7130}"/>
              </a:ext>
            </a:extLst>
          </p:cNvPr>
          <p:cNvSpPr txBox="1"/>
          <p:nvPr/>
        </p:nvSpPr>
        <p:spPr>
          <a:xfrm>
            <a:off x="1317932" y="2951875"/>
            <a:ext cx="198002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output: 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		{1,1,2,3}</a:t>
            </a:r>
          </a:p>
          <a:p>
            <a:r>
              <a:rPr lang="en-US" sz="2000" dirty="0"/>
              <a:t>		{1,3,2,4}</a:t>
            </a:r>
          </a:p>
          <a:p>
            <a:r>
              <a:rPr lang="en-US" sz="2000" dirty="0"/>
              <a:t>		{2,1,3,4}</a:t>
            </a:r>
          </a:p>
          <a:p>
            <a:r>
              <a:rPr lang="en-US" sz="2000" dirty="0"/>
              <a:t>		{4,2,3,1}</a:t>
            </a:r>
          </a:p>
          <a:p>
            <a:r>
              <a:rPr lang="en-US" sz="2000" dirty="0"/>
              <a:t>		{1,4,2,3}</a:t>
            </a:r>
          </a:p>
          <a:p>
            <a:r>
              <a:rPr lang="en-US" sz="2000" dirty="0"/>
              <a:t>		{3,4,2,1}</a:t>
            </a:r>
          </a:p>
          <a:p>
            <a:r>
              <a:rPr lang="en-US" sz="2000" dirty="0"/>
              <a:t>		…</a:t>
            </a:r>
          </a:p>
          <a:p>
            <a:r>
              <a:rPr lang="en-US" sz="2000" dirty="0"/>
              <a:t>		…</a:t>
            </a:r>
          </a:p>
          <a:p>
            <a:r>
              <a:rPr lang="en-US" sz="2000" dirty="0"/>
              <a:t>}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F00CC8-E650-D0E2-A5C7-2A1F507E6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221" y="371512"/>
            <a:ext cx="2697294" cy="149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D66ADB-C1CD-0623-9DC8-CC904E5FB555}"/>
              </a:ext>
            </a:extLst>
          </p:cNvPr>
          <p:cNvSpPr txBox="1"/>
          <p:nvPr/>
        </p:nvSpPr>
        <p:spPr>
          <a:xfrm>
            <a:off x="671756" y="1797856"/>
            <a:ext cx="219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Are all answers valid?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124A7E-DC61-0900-1029-5D613FBE893D}"/>
              </a:ext>
            </a:extLst>
          </p:cNvPr>
          <p:cNvSpPr txBox="1"/>
          <p:nvPr/>
        </p:nvSpPr>
        <p:spPr>
          <a:xfrm>
            <a:off x="5930789" y="2036463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Input: {4,1,2, 3}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EFFB1B-DA46-52CC-2A84-855EFF0FB628}"/>
              </a:ext>
            </a:extLst>
          </p:cNvPr>
          <p:cNvSpPr txBox="1"/>
          <p:nvPr/>
        </p:nvSpPr>
        <p:spPr>
          <a:xfrm>
            <a:off x="1317932" y="2951875"/>
            <a:ext cx="198002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output: 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		{</a:t>
            </a:r>
            <a:r>
              <a:rPr lang="en-US" sz="2000" dirty="0">
                <a:solidFill>
                  <a:srgbClr val="FF0000"/>
                </a:solidFill>
              </a:rPr>
              <a:t>1,1,2,3</a:t>
            </a:r>
            <a:r>
              <a:rPr lang="en-US" sz="2000" dirty="0"/>
              <a:t>}</a:t>
            </a:r>
          </a:p>
          <a:p>
            <a:r>
              <a:rPr lang="en-US" sz="2000" dirty="0"/>
              <a:t>		{1,3,2,4}</a:t>
            </a:r>
          </a:p>
          <a:p>
            <a:r>
              <a:rPr lang="en-US" sz="2000" dirty="0"/>
              <a:t>		{2,1,3,4}</a:t>
            </a:r>
          </a:p>
          <a:p>
            <a:r>
              <a:rPr lang="en-US" sz="2000" dirty="0"/>
              <a:t>		{4,2,3,1}</a:t>
            </a:r>
          </a:p>
          <a:p>
            <a:r>
              <a:rPr lang="en-US" sz="2000" dirty="0"/>
              <a:t>		{1,4,2,3}</a:t>
            </a:r>
          </a:p>
          <a:p>
            <a:r>
              <a:rPr lang="en-US" sz="2000" dirty="0"/>
              <a:t>		{3,4,2,1}</a:t>
            </a:r>
          </a:p>
          <a:p>
            <a:r>
              <a:rPr lang="en-US" sz="2000" dirty="0"/>
              <a:t>		…</a:t>
            </a:r>
          </a:p>
          <a:p>
            <a:r>
              <a:rPr lang="en-US" sz="2000" dirty="0"/>
              <a:t>		…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D9911-B211-1FD3-4A49-F5C7530913E2}"/>
              </a:ext>
            </a:extLst>
          </p:cNvPr>
          <p:cNvSpPr txBox="1"/>
          <p:nvPr/>
        </p:nvSpPr>
        <p:spPr>
          <a:xfrm>
            <a:off x="4619543" y="3517689"/>
            <a:ext cx="44181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to check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	{1,2,3,4} and {1,1,2,3}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don’t contain the same thing?</a:t>
            </a:r>
          </a:p>
        </p:txBody>
      </p:sp>
    </p:spTree>
    <p:extLst>
      <p:ext uri="{BB962C8B-B14F-4D97-AF65-F5344CB8AC3E}">
        <p14:creationId xmlns:p14="http://schemas.microsoft.com/office/powerpoint/2010/main" val="129500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AAB1DA-07FC-CC3F-E9FF-B952F541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F00CC8-E650-D0E2-A5C7-2A1F507E6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221" y="371512"/>
            <a:ext cx="2697294" cy="149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93AACC-4C0A-218D-0E4C-F169BB208DC6}"/>
              </a:ext>
            </a:extLst>
          </p:cNvPr>
          <p:cNvSpPr txBox="1"/>
          <p:nvPr/>
        </p:nvSpPr>
        <p:spPr>
          <a:xfrm>
            <a:off x="1550414" y="2529829"/>
            <a:ext cx="44198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to test it when </a:t>
            </a:r>
            <a:r>
              <a:rPr lang="en-US" sz="4400" dirty="0">
                <a:solidFill>
                  <a:srgbClr val="FF0000"/>
                </a:solidFill>
              </a:rPr>
              <a:t>n &gt; 7</a:t>
            </a:r>
            <a:r>
              <a:rPr lang="en-US" sz="2800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4C33C-63A9-1D11-9932-588F2DD7ADF9}"/>
              </a:ext>
            </a:extLst>
          </p:cNvPr>
          <p:cNvSpPr txBox="1"/>
          <p:nvPr/>
        </p:nvSpPr>
        <p:spPr>
          <a:xfrm>
            <a:off x="1375873" y="3691783"/>
            <a:ext cx="53498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Output has correct number of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Each vector is unique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Each vector contains the valid numbers</a:t>
            </a:r>
          </a:p>
        </p:txBody>
      </p:sp>
    </p:spTree>
    <p:extLst>
      <p:ext uri="{BB962C8B-B14F-4D97-AF65-F5344CB8AC3E}">
        <p14:creationId xmlns:p14="http://schemas.microsoft.com/office/powerpoint/2010/main" val="415323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37348" y="1958127"/>
            <a:ext cx="7892133" cy="401236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000" b="0" dirty="0"/>
              <a:t>Midterm Review (Wed)</a:t>
            </a:r>
          </a:p>
          <a:p>
            <a:pPr marL="0" indent="0">
              <a:buNone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Homework 4 review (Wed)</a:t>
            </a:r>
            <a:endParaRPr lang="en-US" sz="1600" b="0" dirty="0"/>
          </a:p>
          <a:p>
            <a:pPr marL="457200" lvl="1" indent="0">
              <a:buNone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Recursion practice</a:t>
            </a:r>
          </a:p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 lvl="1">
              <a:buFont typeface="Wingdings" pitchFamily="2" charset="2"/>
              <a:buChar char="q"/>
            </a:pPr>
            <a:r>
              <a:rPr lang="en-US" sz="1400" b="0" dirty="0"/>
              <a:t>Quiz – 3, due next week</a:t>
            </a:r>
          </a:p>
          <a:p>
            <a:pPr>
              <a:buFont typeface="Wingdings" pitchFamily="2" charset="2"/>
              <a:buChar char="q"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Percentile, Tree ADT (Friday)</a:t>
            </a:r>
          </a:p>
          <a:p>
            <a:pPr marL="0" indent="0">
              <a:buNone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Homework 5 to go live on Friday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baseline="30000" dirty="0"/>
              <a:t>8th</a:t>
            </a:r>
            <a:r>
              <a:rPr lang="en-US" dirty="0"/>
              <a:t> Week Schedule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09428-B80B-B738-0DC2-7BEEDA5F2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155" y="223371"/>
            <a:ext cx="2318917" cy="209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38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D83885-DF5D-DC4F-B00C-8D81CC2A3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858" y="861430"/>
            <a:ext cx="5365566" cy="5494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892F1B-55C5-5842-903A-2CC99994A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15" y="3110753"/>
            <a:ext cx="4279900" cy="259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A081B6-7DC4-E948-8DFD-9E7D747B066C}"/>
              </a:ext>
            </a:extLst>
          </p:cNvPr>
          <p:cNvSpPr txBox="1"/>
          <p:nvPr/>
        </p:nvSpPr>
        <p:spPr>
          <a:xfrm>
            <a:off x="591671" y="784684"/>
            <a:ext cx="2123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17.1</a:t>
            </a:r>
            <a:r>
              <a:rPr lang="zh-CN" altLang="en-US" sz="3200" dirty="0"/>
              <a:t> </a:t>
            </a:r>
            <a:r>
              <a:rPr lang="en-US" altLang="zh-CN" sz="3200" dirty="0"/>
              <a:t>Search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8502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D83885-DF5D-DC4F-B00C-8D81CC2A3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37" t="3901"/>
          <a:stretch/>
        </p:blipFill>
        <p:spPr>
          <a:xfrm>
            <a:off x="5886118" y="644114"/>
            <a:ext cx="2106706" cy="52802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2CB9D2-E765-A541-91B5-7C1F6BD97F74}"/>
              </a:ext>
            </a:extLst>
          </p:cNvPr>
          <p:cNvSpPr txBox="1"/>
          <p:nvPr/>
        </p:nvSpPr>
        <p:spPr>
          <a:xfrm>
            <a:off x="446021" y="1712259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E1D01-01FA-284B-9330-EDEBC1E78CD2}"/>
              </a:ext>
            </a:extLst>
          </p:cNvPr>
          <p:cNvSpPr txBox="1"/>
          <p:nvPr/>
        </p:nvSpPr>
        <p:spPr>
          <a:xfrm>
            <a:off x="446021" y="2782669"/>
            <a:ext cx="5344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Worst</a:t>
            </a:r>
            <a:r>
              <a:rPr lang="zh-CN" altLang="en-US" dirty="0"/>
              <a:t> </a:t>
            </a:r>
            <a:r>
              <a:rPr lang="en-US" altLang="zh-CN" dirty="0"/>
              <a:t>case: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10,000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seconds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(2.8</a:t>
            </a:r>
            <a:r>
              <a:rPr lang="zh-CN" altLang="en-US" dirty="0"/>
              <a:t> </a:t>
            </a:r>
            <a:r>
              <a:rPr lang="en-US" altLang="zh-CN" dirty="0"/>
              <a:t>hours)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AC596-5755-234F-9F36-22DFAE06F456}"/>
              </a:ext>
            </a:extLst>
          </p:cNvPr>
          <p:cNvSpPr txBox="1"/>
          <p:nvPr/>
        </p:nvSpPr>
        <p:spPr>
          <a:xfrm>
            <a:off x="1479176" y="4616824"/>
            <a:ext cx="2910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Can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we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do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better?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481A4-F435-3D48-87D5-4C917BE0ED94}"/>
              </a:ext>
            </a:extLst>
          </p:cNvPr>
          <p:cNvSpPr txBox="1"/>
          <p:nvPr/>
        </p:nvSpPr>
        <p:spPr>
          <a:xfrm>
            <a:off x="5505739" y="543261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Sort</a:t>
            </a:r>
          </a:p>
        </p:txBody>
      </p:sp>
    </p:spTree>
    <p:extLst>
      <p:ext uri="{BB962C8B-B14F-4D97-AF65-F5344CB8AC3E}">
        <p14:creationId xmlns:p14="http://schemas.microsoft.com/office/powerpoint/2010/main" val="341072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15736D-5975-574C-BAFD-C60E31C16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433" y="385046"/>
            <a:ext cx="2386656" cy="544157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A5D87EF-9C79-3F47-9EB1-DB37C31C4DD5}"/>
              </a:ext>
            </a:extLst>
          </p:cNvPr>
          <p:cNvGrpSpPr/>
          <p:nvPr/>
        </p:nvGrpSpPr>
        <p:grpSpPr>
          <a:xfrm>
            <a:off x="6212541" y="1613647"/>
            <a:ext cx="1640541" cy="3299012"/>
            <a:chOff x="6212541" y="1613647"/>
            <a:chExt cx="1640541" cy="329901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FC079FA-8AFB-0E4F-AC9F-84A7B03AFA81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1613647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7EC543-FCEC-B04D-AA5F-A527FB1702F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2358590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3CD5EB-4944-8340-B0E2-071054D25AF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3039036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755A5FE-13B6-2443-BC83-45465063199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3747247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8C7F8A-1A9D-0844-BB1C-1BE799AC693B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4312024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F29C694-A6FB-3F41-9B46-2DC1004129A7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4912659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274A04-852C-7C4F-8FCE-E535F1E3483B}"/>
              </a:ext>
            </a:extLst>
          </p:cNvPr>
          <p:cNvSpPr txBox="1"/>
          <p:nvPr/>
        </p:nvSpPr>
        <p:spPr>
          <a:xfrm>
            <a:off x="591671" y="784684"/>
            <a:ext cx="2499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17.2</a:t>
            </a:r>
            <a:r>
              <a:rPr lang="zh-CN" altLang="en-US" sz="3200" dirty="0"/>
              <a:t> </a:t>
            </a:r>
            <a:r>
              <a:rPr lang="en-US" altLang="zh-CN" sz="3200" dirty="0"/>
              <a:t>Insertion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E7157-D299-C04E-B836-9FCB00844861}"/>
              </a:ext>
            </a:extLst>
          </p:cNvPr>
          <p:cNvSpPr txBox="1"/>
          <p:nvPr/>
        </p:nvSpPr>
        <p:spPr>
          <a:xfrm>
            <a:off x="786680" y="2035424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4F7025-50A7-6F41-B393-9317C318A408}"/>
              </a:ext>
            </a:extLst>
          </p:cNvPr>
          <p:cNvSpPr txBox="1"/>
          <p:nvPr/>
        </p:nvSpPr>
        <p:spPr>
          <a:xfrm>
            <a:off x="786680" y="2690318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ops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2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734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50CA7F-AFEE-4C48-B03E-A0E02CEB8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796" y="510988"/>
            <a:ext cx="3538752" cy="56298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A5D87EF-9C79-3F47-9EB1-DB37C31C4DD5}"/>
              </a:ext>
            </a:extLst>
          </p:cNvPr>
          <p:cNvGrpSpPr/>
          <p:nvPr/>
        </p:nvGrpSpPr>
        <p:grpSpPr>
          <a:xfrm>
            <a:off x="6364941" y="1857036"/>
            <a:ext cx="1640541" cy="3299012"/>
            <a:chOff x="6212541" y="1613647"/>
            <a:chExt cx="1640541" cy="329901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FC079FA-8AFB-0E4F-AC9F-84A7B03AFA81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1613647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7EC543-FCEC-B04D-AA5F-A527FB1702F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2358590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3CD5EB-4944-8340-B0E2-071054D25AF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3039036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755A5FE-13B6-2443-BC83-45465063199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3747247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8C7F8A-1A9D-0844-BB1C-1BE799AC693B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4312024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F29C694-A6FB-3F41-9B46-2DC1004129A7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4912659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274A04-852C-7C4F-8FCE-E535F1E3483B}"/>
              </a:ext>
            </a:extLst>
          </p:cNvPr>
          <p:cNvSpPr txBox="1"/>
          <p:nvPr/>
        </p:nvSpPr>
        <p:spPr>
          <a:xfrm>
            <a:off x="591671" y="784684"/>
            <a:ext cx="2499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17.2</a:t>
            </a:r>
            <a:r>
              <a:rPr lang="zh-CN" altLang="en-US" sz="3200" dirty="0"/>
              <a:t> </a:t>
            </a:r>
            <a:r>
              <a:rPr lang="en-US" altLang="zh-CN" sz="3200" dirty="0"/>
              <a:t>Insertion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E7157-D299-C04E-B836-9FCB00844861}"/>
              </a:ext>
            </a:extLst>
          </p:cNvPr>
          <p:cNvSpPr txBox="1"/>
          <p:nvPr/>
        </p:nvSpPr>
        <p:spPr>
          <a:xfrm>
            <a:off x="786680" y="2035424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4F7025-50A7-6F41-B393-9317C318A408}"/>
              </a:ext>
            </a:extLst>
          </p:cNvPr>
          <p:cNvSpPr txBox="1"/>
          <p:nvPr/>
        </p:nvSpPr>
        <p:spPr>
          <a:xfrm>
            <a:off x="786680" y="3183377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ops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2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F55D39-7833-B94E-BDFB-B76B0120FE73}"/>
              </a:ext>
            </a:extLst>
          </p:cNvPr>
          <p:cNvSpPr txBox="1"/>
          <p:nvPr/>
        </p:nvSpPr>
        <p:spPr>
          <a:xfrm>
            <a:off x="459386" y="4555413"/>
            <a:ext cx="4639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location:</a:t>
            </a:r>
            <a:r>
              <a:rPr lang="zh-CN" altLang="en-US" dirty="0"/>
              <a:t> 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13.3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seconds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B431EF-283B-424C-96EA-B057FDAA212F}"/>
                  </a:ext>
                </a:extLst>
              </p:cNvPr>
              <p:cNvSpPr txBox="1"/>
              <p:nvPr/>
            </p:nvSpPr>
            <p:spPr>
              <a:xfrm>
                <a:off x="459386" y="5494490"/>
                <a:ext cx="34674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Insertion:</a:t>
                </a:r>
                <a:r>
                  <a:rPr lang="zh-CN" altLang="en-US" dirty="0"/>
                  <a:t> </a:t>
                </a:r>
                <a:r>
                  <a:rPr lang="zh-CN" altLang="en-US" sz="36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9,999</m:t>
                    </m:r>
                    <m:r>
                      <a:rPr lang="zh-CN" altLang="en-US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zh-CN" altLang="en-US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B431EF-283B-424C-96EA-B057FDAA2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86" y="5494490"/>
                <a:ext cx="3467488" cy="646331"/>
              </a:xfrm>
              <a:prstGeom prst="rect">
                <a:avLst/>
              </a:prstGeom>
              <a:blipFill>
                <a:blip r:embed="rId3"/>
                <a:stretch>
                  <a:fillRect l="-146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9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F274A04-852C-7C4F-8FCE-E535F1E3483B}"/>
              </a:ext>
            </a:extLst>
          </p:cNvPr>
          <p:cNvSpPr txBox="1"/>
          <p:nvPr/>
        </p:nvSpPr>
        <p:spPr>
          <a:xfrm>
            <a:off x="591671" y="784684"/>
            <a:ext cx="2499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17.2</a:t>
            </a:r>
            <a:r>
              <a:rPr lang="zh-CN" altLang="en-US" sz="3200" dirty="0"/>
              <a:t> </a:t>
            </a:r>
            <a:r>
              <a:rPr lang="en-US" altLang="zh-CN" sz="3200" dirty="0"/>
              <a:t>Insertion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E7157-D299-C04E-B836-9FCB00844861}"/>
              </a:ext>
            </a:extLst>
          </p:cNvPr>
          <p:cNvSpPr txBox="1"/>
          <p:nvPr/>
        </p:nvSpPr>
        <p:spPr>
          <a:xfrm>
            <a:off x="693571" y="1643971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4F7025-50A7-6F41-B393-9317C318A408}"/>
              </a:ext>
            </a:extLst>
          </p:cNvPr>
          <p:cNvSpPr txBox="1"/>
          <p:nvPr/>
        </p:nvSpPr>
        <p:spPr>
          <a:xfrm>
            <a:off x="693571" y="2878122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ops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2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821EB0-E312-5E42-A1CC-C2EBD2CF0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254" y="741965"/>
            <a:ext cx="1546345" cy="5701553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46791A9-11C1-E34F-866B-8140C2446F83}"/>
              </a:ext>
            </a:extLst>
          </p:cNvPr>
          <p:cNvSpPr/>
          <p:nvPr/>
        </p:nvSpPr>
        <p:spPr>
          <a:xfrm>
            <a:off x="5926254" y="784685"/>
            <a:ext cx="1546345" cy="846892"/>
          </a:xfrm>
          <a:prstGeom prst="roundRect">
            <a:avLst/>
          </a:prstGeom>
          <a:noFill/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8087B5F-7A24-DE47-945F-A769FDBDA6FE}"/>
              </a:ext>
            </a:extLst>
          </p:cNvPr>
          <p:cNvSpPr/>
          <p:nvPr/>
        </p:nvSpPr>
        <p:spPr>
          <a:xfrm>
            <a:off x="5926254" y="2024633"/>
            <a:ext cx="1546345" cy="657121"/>
          </a:xfrm>
          <a:prstGeom prst="roundRect">
            <a:avLst/>
          </a:prstGeom>
          <a:noFill/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A7950D9F-183E-8C43-8B87-254DFD37F68C}"/>
              </a:ext>
            </a:extLst>
          </p:cNvPr>
          <p:cNvCxnSpPr>
            <a:stCxn id="4" idx="3"/>
            <a:endCxn id="23" idx="3"/>
          </p:cNvCxnSpPr>
          <p:nvPr/>
        </p:nvCxnSpPr>
        <p:spPr>
          <a:xfrm>
            <a:off x="7472599" y="1208131"/>
            <a:ext cx="12700" cy="1145063"/>
          </a:xfrm>
          <a:prstGeom prst="bentConnector3">
            <a:avLst>
              <a:gd name="adj1" fmla="val 1800000"/>
            </a:avLst>
          </a:prstGeom>
          <a:ln>
            <a:solidFill>
              <a:srgbClr val="00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309AC51F-9BEF-AB4D-9075-528073C40AAB}"/>
              </a:ext>
            </a:extLst>
          </p:cNvPr>
          <p:cNvCxnSpPr>
            <a:cxnSpLocks/>
            <a:stCxn id="23" idx="1"/>
            <a:endCxn id="24" idx="1"/>
          </p:cNvCxnSpPr>
          <p:nvPr/>
        </p:nvCxnSpPr>
        <p:spPr>
          <a:xfrm rot="10800000" flipV="1">
            <a:off x="5926254" y="2353193"/>
            <a:ext cx="12700" cy="747815"/>
          </a:xfrm>
          <a:prstGeom prst="bentConnector3">
            <a:avLst>
              <a:gd name="adj1" fmla="val 1800000"/>
            </a:avLst>
          </a:prstGeom>
          <a:ln>
            <a:solidFill>
              <a:srgbClr val="00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A68B8D9-0F6C-6647-B74F-064708724633}"/>
              </a:ext>
            </a:extLst>
          </p:cNvPr>
          <p:cNvGrpSpPr/>
          <p:nvPr/>
        </p:nvGrpSpPr>
        <p:grpSpPr>
          <a:xfrm>
            <a:off x="5926254" y="2745850"/>
            <a:ext cx="1559045" cy="3636088"/>
            <a:chOff x="5926254" y="2745850"/>
            <a:chExt cx="1559045" cy="363608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70C7046-E2CF-624A-8839-189B4DD8D005}"/>
                </a:ext>
              </a:extLst>
            </p:cNvPr>
            <p:cNvGrpSpPr/>
            <p:nvPr/>
          </p:nvGrpSpPr>
          <p:grpSpPr>
            <a:xfrm>
              <a:off x="5926254" y="2745850"/>
              <a:ext cx="1546345" cy="3636088"/>
              <a:chOff x="5926254" y="2745850"/>
              <a:chExt cx="1546345" cy="3636088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7D6450B3-3EAF-FC4F-9762-63E2926833E6}"/>
                  </a:ext>
                </a:extLst>
              </p:cNvPr>
              <p:cNvSpPr/>
              <p:nvPr/>
            </p:nvSpPr>
            <p:spPr>
              <a:xfrm>
                <a:off x="5926254" y="2745850"/>
                <a:ext cx="1546345" cy="710317"/>
              </a:xfrm>
              <a:prstGeom prst="roundRect">
                <a:avLst/>
              </a:prstGeom>
              <a:noFill/>
              <a:ln w="2222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5355C0B0-D5AF-E94B-BA67-41D9E8315C13}"/>
                  </a:ext>
                </a:extLst>
              </p:cNvPr>
              <p:cNvSpPr/>
              <p:nvPr/>
            </p:nvSpPr>
            <p:spPr>
              <a:xfrm>
                <a:off x="5926254" y="3592742"/>
                <a:ext cx="1546345" cy="710317"/>
              </a:xfrm>
              <a:prstGeom prst="roundRect">
                <a:avLst/>
              </a:prstGeom>
              <a:noFill/>
              <a:ln w="2222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1587240F-CBB1-E94A-9985-B6C57340D81F}"/>
                  </a:ext>
                </a:extLst>
              </p:cNvPr>
              <p:cNvSpPr/>
              <p:nvPr/>
            </p:nvSpPr>
            <p:spPr>
              <a:xfrm>
                <a:off x="5926254" y="4367154"/>
                <a:ext cx="1546345" cy="614736"/>
              </a:xfrm>
              <a:prstGeom prst="roundRect">
                <a:avLst/>
              </a:prstGeom>
              <a:noFill/>
              <a:ln w="2222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CFB66AD5-EB95-9F4D-BC0A-45BB94D96DBD}"/>
                  </a:ext>
                </a:extLst>
              </p:cNvPr>
              <p:cNvSpPr/>
              <p:nvPr/>
            </p:nvSpPr>
            <p:spPr>
              <a:xfrm>
                <a:off x="5926254" y="5118465"/>
                <a:ext cx="1546345" cy="584642"/>
              </a:xfrm>
              <a:prstGeom prst="roundRect">
                <a:avLst/>
              </a:prstGeom>
              <a:noFill/>
              <a:ln w="2222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4B7F3601-412C-7145-92B4-AF80854E2780}"/>
                  </a:ext>
                </a:extLst>
              </p:cNvPr>
              <p:cNvSpPr/>
              <p:nvPr/>
            </p:nvSpPr>
            <p:spPr>
              <a:xfrm>
                <a:off x="5926254" y="5797296"/>
                <a:ext cx="1546345" cy="584642"/>
              </a:xfrm>
              <a:prstGeom prst="roundRect">
                <a:avLst/>
              </a:prstGeom>
              <a:noFill/>
              <a:ln w="2222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8CAAD104-63E8-0740-BF48-647CE1BE5379}"/>
                </a:ext>
              </a:extLst>
            </p:cNvPr>
            <p:cNvCxnSpPr>
              <a:cxnSpLocks/>
              <a:stCxn id="24" idx="3"/>
              <a:endCxn id="25" idx="3"/>
            </p:cNvCxnSpPr>
            <p:nvPr/>
          </p:nvCxnSpPr>
          <p:spPr>
            <a:xfrm>
              <a:off x="7472599" y="3101009"/>
              <a:ext cx="12700" cy="846892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94AB5160-4C6B-024A-BB66-8237E75718CD}"/>
                </a:ext>
              </a:extLst>
            </p:cNvPr>
            <p:cNvCxnSpPr>
              <a:cxnSpLocks/>
              <a:stCxn id="25" idx="1"/>
              <a:endCxn id="26" idx="1"/>
            </p:cNvCxnSpPr>
            <p:nvPr/>
          </p:nvCxnSpPr>
          <p:spPr>
            <a:xfrm rot="10800000" flipV="1">
              <a:off x="5926254" y="3947900"/>
              <a:ext cx="12700" cy="726621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7DF52C34-D635-6847-8671-E2F513A9B47A}"/>
                </a:ext>
              </a:extLst>
            </p:cNvPr>
            <p:cNvCxnSpPr>
              <a:cxnSpLocks/>
              <a:stCxn id="26" idx="3"/>
              <a:endCxn id="27" idx="3"/>
            </p:cNvCxnSpPr>
            <p:nvPr/>
          </p:nvCxnSpPr>
          <p:spPr>
            <a:xfrm>
              <a:off x="7472599" y="4674522"/>
              <a:ext cx="12700" cy="736264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FC374A86-BAE6-6044-8311-6066F5961120}"/>
                </a:ext>
              </a:extLst>
            </p:cNvPr>
            <p:cNvCxnSpPr>
              <a:cxnSpLocks/>
              <a:stCxn id="27" idx="1"/>
              <a:endCxn id="28" idx="1"/>
            </p:cNvCxnSpPr>
            <p:nvPr/>
          </p:nvCxnSpPr>
          <p:spPr>
            <a:xfrm rot="10800000" flipV="1">
              <a:off x="5926254" y="5410785"/>
              <a:ext cx="12700" cy="678831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AA1EB4-51D2-D542-B7D8-2D9F0D59B648}"/>
                  </a:ext>
                </a:extLst>
              </p:cNvPr>
              <p:cNvSpPr txBox="1"/>
              <p:nvPr/>
            </p:nvSpPr>
            <p:spPr>
              <a:xfrm>
                <a:off x="1269869" y="4560112"/>
                <a:ext cx="17202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Insertion:</a:t>
                </a:r>
                <a:r>
                  <a:rPr lang="zh-CN" altLang="en-US" dirty="0"/>
                  <a:t> </a:t>
                </a:r>
                <a:r>
                  <a:rPr lang="zh-CN" altLang="en-US" sz="36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AA1EB4-51D2-D542-B7D8-2D9F0D59B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869" y="4560112"/>
                <a:ext cx="1720215" cy="646331"/>
              </a:xfrm>
              <a:prstGeom prst="rect">
                <a:avLst/>
              </a:prstGeom>
              <a:blipFill>
                <a:blip r:embed="rId3"/>
                <a:stretch>
                  <a:fillRect l="-2190" r="-219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0CFAA6D-9184-974F-B757-B0DF4C0BBC3D}"/>
              </a:ext>
            </a:extLst>
          </p:cNvPr>
          <p:cNvSpPr txBox="1"/>
          <p:nvPr/>
        </p:nvSpPr>
        <p:spPr>
          <a:xfrm>
            <a:off x="591671" y="5474130"/>
            <a:ext cx="2631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location:</a:t>
            </a:r>
            <a:r>
              <a:rPr lang="zh-CN" altLang="en-US" dirty="0"/>
              <a:t> 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??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0FF001-25E7-324D-9146-9FB5FDE70828}"/>
              </a:ext>
            </a:extLst>
          </p:cNvPr>
          <p:cNvSpPr txBox="1"/>
          <p:nvPr/>
        </p:nvSpPr>
        <p:spPr>
          <a:xfrm>
            <a:off x="693571" y="2275166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BAABA33-C2C1-C045-AE86-8A02DBC7B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815" y="5571556"/>
            <a:ext cx="1165185" cy="109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45" grpId="0"/>
      <p:bldP spid="4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828733" y="110949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759956" y="137838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DCDC60C-A7A6-0149-885B-F5D5DCC80152}"/>
              </a:ext>
            </a:extLst>
          </p:cNvPr>
          <p:cNvSpPr txBox="1"/>
          <p:nvPr/>
        </p:nvSpPr>
        <p:spPr>
          <a:xfrm>
            <a:off x="878541" y="6058883"/>
            <a:ext cx="1836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900DB3-EF72-8847-9289-5252397525C9}"/>
              </a:ext>
            </a:extLst>
          </p:cNvPr>
          <p:cNvSpPr txBox="1"/>
          <p:nvPr/>
        </p:nvSpPr>
        <p:spPr>
          <a:xfrm>
            <a:off x="4725258" y="6058883"/>
            <a:ext cx="1765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2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572000" y="982135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475576" y="1178922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A2FB5F4-A928-7F4B-915E-5B2D42AEC68C}"/>
              </a:ext>
            </a:extLst>
          </p:cNvPr>
          <p:cNvSpPr txBox="1"/>
          <p:nvPr/>
        </p:nvSpPr>
        <p:spPr>
          <a:xfrm>
            <a:off x="717177" y="139648"/>
            <a:ext cx="3248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17.3</a:t>
            </a:r>
            <a:r>
              <a:rPr lang="zh-CN" altLang="en-US" sz="3200" dirty="0"/>
              <a:t> </a:t>
            </a:r>
            <a:r>
              <a:rPr lang="en-US" altLang="zh-CN" sz="3200" dirty="0"/>
              <a:t>Do</a:t>
            </a:r>
            <a:r>
              <a:rPr lang="zh-CN" altLang="en-US" sz="3200" dirty="0"/>
              <a:t> </a:t>
            </a:r>
            <a:r>
              <a:rPr lang="en-US" altLang="zh-CN" sz="3200" dirty="0"/>
              <a:t>both</a:t>
            </a:r>
            <a:r>
              <a:rPr lang="zh-CN" altLang="en-US" sz="3200" dirty="0"/>
              <a:t> </a:t>
            </a:r>
            <a:r>
              <a:rPr lang="en-US" altLang="zh-CN" sz="3200" dirty="0"/>
              <a:t>fast?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30494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F0EFF3D-A7E4-D945-AFAD-2E05DBFE9808}"/>
              </a:ext>
            </a:extLst>
          </p:cNvPr>
          <p:cNvGrpSpPr/>
          <p:nvPr/>
        </p:nvGrpSpPr>
        <p:grpSpPr>
          <a:xfrm>
            <a:off x="757517" y="110529"/>
            <a:ext cx="7628965" cy="3925447"/>
            <a:chOff x="0" y="1041000"/>
            <a:chExt cx="9144000" cy="4776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0300E3-4F9C-B445-B590-84C7ADC0B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41000"/>
              <a:ext cx="9144000" cy="4776000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0E1C7F6-BCD7-C447-9F49-9CB3F4084EF4}"/>
                </a:ext>
              </a:extLst>
            </p:cNvPr>
            <p:cNvSpPr/>
            <p:nvPr/>
          </p:nvSpPr>
          <p:spPr>
            <a:xfrm>
              <a:off x="2958936" y="1197062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905EEEA-A489-A64B-BF19-02717973C465}"/>
                </a:ext>
              </a:extLst>
            </p:cNvPr>
            <p:cNvSpPr/>
            <p:nvPr/>
          </p:nvSpPr>
          <p:spPr>
            <a:xfrm>
              <a:off x="780513" y="3155578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596B6B8-19F7-DA45-8F4B-DFC996F8F6C1}"/>
                </a:ext>
              </a:extLst>
            </p:cNvPr>
            <p:cNvSpPr/>
            <p:nvPr/>
          </p:nvSpPr>
          <p:spPr>
            <a:xfrm>
              <a:off x="5567082" y="3209368"/>
              <a:ext cx="151503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1A0F1E8-C18C-C24E-808F-09B7167E3172}"/>
                </a:ext>
              </a:extLst>
            </p:cNvPr>
            <p:cNvSpPr/>
            <p:nvPr/>
          </p:nvSpPr>
          <p:spPr>
            <a:xfrm>
              <a:off x="1757666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667F862-DF18-1E42-AE6D-401CE321D3E9}"/>
                </a:ext>
              </a:extLst>
            </p:cNvPr>
            <p:cNvSpPr/>
            <p:nvPr/>
          </p:nvSpPr>
          <p:spPr>
            <a:xfrm>
              <a:off x="0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2E6C142-149D-E147-A5D8-06EC6260CC27}"/>
                </a:ext>
              </a:extLst>
            </p:cNvPr>
            <p:cNvSpPr/>
            <p:nvPr/>
          </p:nvSpPr>
          <p:spPr>
            <a:xfrm>
              <a:off x="4747395" y="46257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4A42C6F-E7A4-154B-923B-FDD9F14295E3}"/>
                </a:ext>
              </a:extLst>
            </p:cNvPr>
            <p:cNvSpPr/>
            <p:nvPr/>
          </p:nvSpPr>
          <p:spPr>
            <a:xfrm>
              <a:off x="7386334" y="4742331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D8DB0A4-8D57-6C47-A06A-A0696770B03B}"/>
              </a:ext>
            </a:extLst>
          </p:cNvPr>
          <p:cNvSpPr txBox="1"/>
          <p:nvPr/>
        </p:nvSpPr>
        <p:spPr>
          <a:xfrm>
            <a:off x="4449514" y="4507359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ops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2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A1751D-E1EE-024E-BE4D-C705BFE2E400}"/>
              </a:ext>
            </a:extLst>
          </p:cNvPr>
          <p:cNvSpPr txBox="1"/>
          <p:nvPr/>
        </p:nvSpPr>
        <p:spPr>
          <a:xfrm>
            <a:off x="618566" y="4501519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80D4E8-72FE-0A42-A910-B2CC03D64133}"/>
              </a:ext>
            </a:extLst>
          </p:cNvPr>
          <p:cNvSpPr txBox="1"/>
          <p:nvPr/>
        </p:nvSpPr>
        <p:spPr>
          <a:xfrm>
            <a:off x="884130" y="614481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Insertion: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369E0-CF6C-F04D-A9F9-66CE5D7DFC6D}"/>
              </a:ext>
            </a:extLst>
          </p:cNvPr>
          <p:cNvSpPr txBox="1"/>
          <p:nvPr/>
        </p:nvSpPr>
        <p:spPr>
          <a:xfrm>
            <a:off x="884130" y="5327102"/>
            <a:ext cx="2205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location:</a:t>
            </a:r>
            <a:r>
              <a:rPr lang="zh-CN" altLang="en-US" dirty="0"/>
              <a:t> 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489D4-98D6-A543-8DED-CBFE3A2119DF}"/>
              </a:ext>
            </a:extLst>
          </p:cNvPr>
          <p:cNvSpPr txBox="1"/>
          <p:nvPr/>
        </p:nvSpPr>
        <p:spPr>
          <a:xfrm>
            <a:off x="698462" y="3909772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79B5ED-4B27-EE4A-BB43-81DB0756932A}"/>
              </a:ext>
            </a:extLst>
          </p:cNvPr>
          <p:cNvSpPr txBox="1"/>
          <p:nvPr/>
        </p:nvSpPr>
        <p:spPr>
          <a:xfrm>
            <a:off x="2816438" y="5348320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13s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32EB22-D741-924F-BD84-B7F9E7AB72FE}"/>
                  </a:ext>
                </a:extLst>
              </p:cNvPr>
              <p:cNvSpPr txBox="1"/>
              <p:nvPr/>
            </p:nvSpPr>
            <p:spPr>
              <a:xfrm>
                <a:off x="1931292" y="6006310"/>
                <a:ext cx="7664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32EB22-D741-924F-BD84-B7F9E7AB7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292" y="6006310"/>
                <a:ext cx="766428" cy="646331"/>
              </a:xfrm>
              <a:prstGeom prst="rect">
                <a:avLst/>
              </a:prstGeom>
              <a:blipFill>
                <a:blip r:embed="rId3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Mind Blow GIFs - Get the best GIF on GIPHY">
            <a:extLst>
              <a:ext uri="{FF2B5EF4-FFF2-40B4-BE49-F238E27FC236}">
                <a16:creationId xmlns:a16="http://schemas.microsoft.com/office/drawing/2014/main" id="{AF55674E-80CB-3761-7071-CF1319901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882" y="5687984"/>
            <a:ext cx="1082110" cy="108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86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E3879-F2D9-3244-8F04-CAB35FCE1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3571378-D0F9-E349-9E70-7DB79A159A00}"/>
              </a:ext>
            </a:extLst>
          </p:cNvPr>
          <p:cNvGrpSpPr/>
          <p:nvPr/>
        </p:nvGrpSpPr>
        <p:grpSpPr>
          <a:xfrm>
            <a:off x="1530737" y="2134361"/>
            <a:ext cx="5916697" cy="1101136"/>
            <a:chOff x="1299883" y="3343836"/>
            <a:chExt cx="5916697" cy="110113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F3303E-FB83-E342-B6E0-BB5018765CB4}"/>
                </a:ext>
              </a:extLst>
            </p:cNvPr>
            <p:cNvSpPr/>
            <p:nvPr/>
          </p:nvSpPr>
          <p:spPr>
            <a:xfrm>
              <a:off x="129988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508585E-D337-B242-997E-FF9211B9D11F}"/>
                </a:ext>
              </a:extLst>
            </p:cNvPr>
            <p:cNvSpPr/>
            <p:nvPr/>
          </p:nvSpPr>
          <p:spPr>
            <a:xfrm>
              <a:off x="189155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91B1EB6-3218-2B46-A18A-03AFC7035B27}"/>
                </a:ext>
              </a:extLst>
            </p:cNvPr>
            <p:cNvSpPr/>
            <p:nvPr/>
          </p:nvSpPr>
          <p:spPr>
            <a:xfrm>
              <a:off x="248322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51CDA86-2636-414A-8984-7922913F9969}"/>
                </a:ext>
              </a:extLst>
            </p:cNvPr>
            <p:cNvSpPr/>
            <p:nvPr/>
          </p:nvSpPr>
          <p:spPr>
            <a:xfrm>
              <a:off x="307489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4EE5C9-13C0-0743-B0E4-091DD96C6D41}"/>
                </a:ext>
              </a:extLst>
            </p:cNvPr>
            <p:cNvSpPr/>
            <p:nvPr/>
          </p:nvSpPr>
          <p:spPr>
            <a:xfrm>
              <a:off x="366656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2F47EA-2499-D642-90E8-19A897B0F263}"/>
                </a:ext>
              </a:extLst>
            </p:cNvPr>
            <p:cNvSpPr/>
            <p:nvPr/>
          </p:nvSpPr>
          <p:spPr>
            <a:xfrm>
              <a:off x="425823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8D27ABA-4BAD-8742-A7A4-7D3A60074911}"/>
                </a:ext>
              </a:extLst>
            </p:cNvPr>
            <p:cNvSpPr/>
            <p:nvPr/>
          </p:nvSpPr>
          <p:spPr>
            <a:xfrm>
              <a:off x="484990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B613D7-A10E-2C47-9442-A4A29A3ECA3E}"/>
                </a:ext>
              </a:extLst>
            </p:cNvPr>
            <p:cNvSpPr/>
            <p:nvPr/>
          </p:nvSpPr>
          <p:spPr>
            <a:xfrm>
              <a:off x="544157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13B245-5AFC-B442-AAE7-DF9187B2539F}"/>
                </a:ext>
              </a:extLst>
            </p:cNvPr>
            <p:cNvSpPr/>
            <p:nvPr/>
          </p:nvSpPr>
          <p:spPr>
            <a:xfrm>
              <a:off x="603324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26A6AE4-4991-D54D-8BF6-325C671C348E}"/>
                </a:ext>
              </a:extLst>
            </p:cNvPr>
            <p:cNvSpPr/>
            <p:nvPr/>
          </p:nvSpPr>
          <p:spPr>
            <a:xfrm>
              <a:off x="662491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63FA6-164F-7F4A-834D-E967DE5E7FC2}"/>
                </a:ext>
              </a:extLst>
            </p:cNvPr>
            <p:cNvSpPr txBox="1"/>
            <p:nvPr/>
          </p:nvSpPr>
          <p:spPr>
            <a:xfrm>
              <a:off x="1497107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8ACC8D-1CA6-0F44-8D49-E743466897F1}"/>
                </a:ext>
              </a:extLst>
            </p:cNvPr>
            <p:cNvSpPr txBox="1"/>
            <p:nvPr/>
          </p:nvSpPr>
          <p:spPr>
            <a:xfrm>
              <a:off x="2036545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2172DF-45E6-5542-8FDD-C34AAD066AC6}"/>
                </a:ext>
              </a:extLst>
            </p:cNvPr>
            <p:cNvSpPr txBox="1"/>
            <p:nvPr/>
          </p:nvSpPr>
          <p:spPr>
            <a:xfrm>
              <a:off x="262821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864686E-D52C-F345-B148-53672F875AD8}"/>
                </a:ext>
              </a:extLst>
            </p:cNvPr>
            <p:cNvSpPr txBox="1"/>
            <p:nvPr/>
          </p:nvSpPr>
          <p:spPr>
            <a:xfrm>
              <a:off x="321988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20D6B7-89DC-604E-A585-79E0B9A5BCC0}"/>
                </a:ext>
              </a:extLst>
            </p:cNvPr>
            <p:cNvSpPr txBox="1"/>
            <p:nvPr/>
          </p:nvSpPr>
          <p:spPr>
            <a:xfrm>
              <a:off x="3843786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2BED6F-4832-D64B-BE22-7FC249FA422F}"/>
                </a:ext>
              </a:extLst>
            </p:cNvPr>
            <p:cNvSpPr txBox="1"/>
            <p:nvPr/>
          </p:nvSpPr>
          <p:spPr>
            <a:xfrm>
              <a:off x="4383224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960294C-B37E-4541-84B6-A25A04C9E6C2}"/>
                </a:ext>
              </a:extLst>
            </p:cNvPr>
            <p:cNvSpPr txBox="1"/>
            <p:nvPr/>
          </p:nvSpPr>
          <p:spPr>
            <a:xfrm>
              <a:off x="497489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D6F3E4-CFB1-CE43-8970-2F63A45D7F11}"/>
                </a:ext>
              </a:extLst>
            </p:cNvPr>
            <p:cNvSpPr txBox="1"/>
            <p:nvPr/>
          </p:nvSpPr>
          <p:spPr>
            <a:xfrm>
              <a:off x="556656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63F321-5D1C-6046-8A82-99B02B81A736}"/>
                </a:ext>
              </a:extLst>
            </p:cNvPr>
            <p:cNvSpPr txBox="1"/>
            <p:nvPr/>
          </p:nvSpPr>
          <p:spPr>
            <a:xfrm>
              <a:off x="619046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15BAD39-4443-E44D-93F4-B56F8891CCEC}"/>
                </a:ext>
              </a:extLst>
            </p:cNvPr>
            <p:cNvSpPr txBox="1"/>
            <p:nvPr/>
          </p:nvSpPr>
          <p:spPr>
            <a:xfrm>
              <a:off x="678213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9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45D4D80-1634-0945-B07F-7D0ED6683805}"/>
              </a:ext>
            </a:extLst>
          </p:cNvPr>
          <p:cNvSpPr/>
          <p:nvPr/>
        </p:nvSpPr>
        <p:spPr>
          <a:xfrm>
            <a:off x="3888444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C57622C-4CB2-654F-869B-861C45D6ECC1}"/>
              </a:ext>
            </a:extLst>
          </p:cNvPr>
          <p:cNvSpPr/>
          <p:nvPr/>
        </p:nvSpPr>
        <p:spPr>
          <a:xfrm>
            <a:off x="2122407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18F300A-8D95-E940-BEFE-60A1B854718B}"/>
              </a:ext>
            </a:extLst>
          </p:cNvPr>
          <p:cNvSpPr/>
          <p:nvPr/>
        </p:nvSpPr>
        <p:spPr>
          <a:xfrm>
            <a:off x="5672421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5867182-6937-2C44-9164-3591E42E7597}"/>
              </a:ext>
            </a:extLst>
          </p:cNvPr>
          <p:cNvSpPr/>
          <p:nvPr/>
        </p:nvSpPr>
        <p:spPr>
          <a:xfrm>
            <a:off x="3936057" y="337939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C514F9-696A-CC44-BD1F-1464C7B01E01}"/>
              </a:ext>
            </a:extLst>
          </p:cNvPr>
          <p:cNvSpPr/>
          <p:nvPr/>
        </p:nvSpPr>
        <p:spPr>
          <a:xfrm>
            <a:off x="2128816" y="337939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622B280-721B-174D-9FBB-F9AD22DEFA03}"/>
              </a:ext>
            </a:extLst>
          </p:cNvPr>
          <p:cNvSpPr/>
          <p:nvPr/>
        </p:nvSpPr>
        <p:spPr>
          <a:xfrm>
            <a:off x="5672421" y="3350259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C38EF32-5C0C-9746-A314-D9D415934296}"/>
              </a:ext>
            </a:extLst>
          </p:cNvPr>
          <p:cNvSpPr/>
          <p:nvPr/>
        </p:nvSpPr>
        <p:spPr>
          <a:xfrm>
            <a:off x="3936054" y="33692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91F6711-76B5-014B-BE4D-AC5A1A4E2568}"/>
              </a:ext>
            </a:extLst>
          </p:cNvPr>
          <p:cNvSpPr/>
          <p:nvPr/>
        </p:nvSpPr>
        <p:spPr>
          <a:xfrm>
            <a:off x="1675729" y="4158783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D3EA2A-8AAE-4046-92A7-82D897C84CCC}"/>
              </a:ext>
            </a:extLst>
          </p:cNvPr>
          <p:cNvSpPr/>
          <p:nvPr/>
        </p:nvSpPr>
        <p:spPr>
          <a:xfrm>
            <a:off x="6099104" y="4156140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B8E7DA2-9E33-8A43-A11E-811FA13C1014}"/>
              </a:ext>
            </a:extLst>
          </p:cNvPr>
          <p:cNvCxnSpPr>
            <a:stCxn id="74" idx="1"/>
            <a:endCxn id="75" idx="0"/>
          </p:cNvCxnSpPr>
          <p:nvPr/>
        </p:nvCxnSpPr>
        <p:spPr>
          <a:xfrm flipH="1">
            <a:off x="1971564" y="3660614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F102990-FF69-5B49-99E6-F290B9582057}"/>
              </a:ext>
            </a:extLst>
          </p:cNvPr>
          <p:cNvCxnSpPr>
            <a:cxnSpLocks/>
            <a:stCxn id="74" idx="3"/>
            <a:endCxn id="76" idx="0"/>
          </p:cNvCxnSpPr>
          <p:nvPr/>
        </p:nvCxnSpPr>
        <p:spPr>
          <a:xfrm>
            <a:off x="4527724" y="3660614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91485-9FE2-0848-B8DD-AF62E4C6A5C4}"/>
              </a:ext>
            </a:extLst>
          </p:cNvPr>
          <p:cNvSpPr/>
          <p:nvPr/>
        </p:nvSpPr>
        <p:spPr>
          <a:xfrm>
            <a:off x="671756" y="488298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37B5258-15F3-9146-8F31-246816BC8C51}"/>
              </a:ext>
            </a:extLst>
          </p:cNvPr>
          <p:cNvCxnSpPr>
            <a:cxnSpLocks/>
            <a:stCxn id="75" idx="1"/>
            <a:endCxn id="87" idx="0"/>
          </p:cNvCxnSpPr>
          <p:nvPr/>
        </p:nvCxnSpPr>
        <p:spPr>
          <a:xfrm flipH="1">
            <a:off x="967591" y="445013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FCAA4BD-C037-0E43-9A1F-F23A75745ECC}"/>
              </a:ext>
            </a:extLst>
          </p:cNvPr>
          <p:cNvSpPr/>
          <p:nvPr/>
        </p:nvSpPr>
        <p:spPr>
          <a:xfrm>
            <a:off x="2536404" y="487197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231D902-C246-EA4F-9FF2-191E5C981EB6}"/>
              </a:ext>
            </a:extLst>
          </p:cNvPr>
          <p:cNvCxnSpPr>
            <a:cxnSpLocks/>
            <a:stCxn id="75" idx="3"/>
            <a:endCxn id="96" idx="0"/>
          </p:cNvCxnSpPr>
          <p:nvPr/>
        </p:nvCxnSpPr>
        <p:spPr>
          <a:xfrm>
            <a:off x="2267399" y="445013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96BDA1F-C25E-BB41-8E0D-F28363BC15DF}"/>
              </a:ext>
            </a:extLst>
          </p:cNvPr>
          <p:cNvSpPr/>
          <p:nvPr/>
        </p:nvSpPr>
        <p:spPr>
          <a:xfrm>
            <a:off x="3379140" y="5564452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2D6976B-DA1F-3D4B-A063-21987EAD3DDD}"/>
              </a:ext>
            </a:extLst>
          </p:cNvPr>
          <p:cNvCxnSpPr>
            <a:cxnSpLocks/>
            <a:stCxn id="96" idx="3"/>
            <a:endCxn id="112" idx="0"/>
          </p:cNvCxnSpPr>
          <p:nvPr/>
        </p:nvCxnSpPr>
        <p:spPr>
          <a:xfrm>
            <a:off x="3128074" y="516332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A5F8D90-128C-584F-9422-64E20A63DDA5}"/>
              </a:ext>
            </a:extLst>
          </p:cNvPr>
          <p:cNvSpPr/>
          <p:nvPr/>
        </p:nvSpPr>
        <p:spPr>
          <a:xfrm>
            <a:off x="5376586" y="488475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B606294-7D2F-2144-B09D-B48223890165}"/>
              </a:ext>
            </a:extLst>
          </p:cNvPr>
          <p:cNvCxnSpPr>
            <a:cxnSpLocks/>
            <a:stCxn id="76" idx="1"/>
            <a:endCxn id="119" idx="0"/>
          </p:cNvCxnSpPr>
          <p:nvPr/>
        </p:nvCxnSpPr>
        <p:spPr>
          <a:xfrm flipH="1">
            <a:off x="5672421" y="4447493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663723A-96F1-2549-AC36-058E657CB1F4}"/>
              </a:ext>
            </a:extLst>
          </p:cNvPr>
          <p:cNvSpPr/>
          <p:nvPr/>
        </p:nvSpPr>
        <p:spPr>
          <a:xfrm>
            <a:off x="6022768" y="556051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190C9A0-B913-6546-8E2F-08AF89FADEBD}"/>
              </a:ext>
            </a:extLst>
          </p:cNvPr>
          <p:cNvCxnSpPr>
            <a:cxnSpLocks/>
            <a:stCxn id="119" idx="3"/>
            <a:endCxn id="127" idx="0"/>
          </p:cNvCxnSpPr>
          <p:nvPr/>
        </p:nvCxnSpPr>
        <p:spPr>
          <a:xfrm>
            <a:off x="5968256" y="5176107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67820F1-E789-C44F-952D-2B32802589B4}"/>
              </a:ext>
            </a:extLst>
          </p:cNvPr>
          <p:cNvCxnSpPr>
            <a:cxnSpLocks/>
            <a:stCxn id="76" idx="3"/>
            <a:endCxn id="130" idx="0"/>
          </p:cNvCxnSpPr>
          <p:nvPr/>
        </p:nvCxnSpPr>
        <p:spPr>
          <a:xfrm>
            <a:off x="6690774" y="4447493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65D9C40-D3D4-AA44-97C8-0679A74CD130}"/>
              </a:ext>
            </a:extLst>
          </p:cNvPr>
          <p:cNvSpPr/>
          <p:nvPr/>
        </p:nvSpPr>
        <p:spPr>
          <a:xfrm>
            <a:off x="7208337" y="5941904"/>
            <a:ext cx="1716563" cy="10156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0E269A8-81BD-124E-A8B3-1B6E895EA3EF}"/>
              </a:ext>
            </a:extLst>
          </p:cNvPr>
          <p:cNvSpPr/>
          <p:nvPr/>
        </p:nvSpPr>
        <p:spPr>
          <a:xfrm>
            <a:off x="6853563" y="490576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B526502-0819-2049-8C68-35A2F627E326}"/>
              </a:ext>
            </a:extLst>
          </p:cNvPr>
          <p:cNvCxnSpPr>
            <a:cxnSpLocks/>
            <a:stCxn id="130" idx="3"/>
            <a:endCxn id="137" idx="0"/>
          </p:cNvCxnSpPr>
          <p:nvPr/>
        </p:nvCxnSpPr>
        <p:spPr>
          <a:xfrm>
            <a:off x="7445233" y="5197119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E5D664D-B500-B543-AF31-4495FC652964}"/>
              </a:ext>
            </a:extLst>
          </p:cNvPr>
          <p:cNvSpPr/>
          <p:nvPr/>
        </p:nvSpPr>
        <p:spPr>
          <a:xfrm>
            <a:off x="7575802" y="556157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43838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5" grpId="0" animBg="1"/>
      <p:bldP spid="76" grpId="0" animBg="1"/>
      <p:bldP spid="87" grpId="0" animBg="1"/>
      <p:bldP spid="96" grpId="0" animBg="1"/>
      <p:bldP spid="112" grpId="0" animBg="1"/>
      <p:bldP spid="119" grpId="0" animBg="1"/>
      <p:bldP spid="127" grpId="0" animBg="1"/>
      <p:bldP spid="130" grpId="0" animBg="1"/>
      <p:bldP spid="13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5F14D-D944-684C-8BD5-7CC8BADBF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10" y="1200290"/>
            <a:ext cx="6445891" cy="3102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3BA21A-ED1E-8C43-A6EB-E3D23714B111}"/>
              </a:ext>
            </a:extLst>
          </p:cNvPr>
          <p:cNvSpPr txBox="1"/>
          <p:nvPr/>
        </p:nvSpPr>
        <p:spPr>
          <a:xfrm>
            <a:off x="1255059" y="4796117"/>
            <a:ext cx="4277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How</a:t>
            </a:r>
            <a:r>
              <a:rPr lang="zh-CN" altLang="en-US" sz="2800" dirty="0"/>
              <a:t> </a:t>
            </a:r>
            <a:r>
              <a:rPr lang="en-US" altLang="zh-CN" sz="2800" dirty="0"/>
              <a:t>do</a:t>
            </a:r>
            <a:r>
              <a:rPr lang="zh-CN" altLang="en-US" sz="2800" dirty="0"/>
              <a:t> </a:t>
            </a:r>
            <a:r>
              <a:rPr lang="en-US" altLang="zh-CN" sz="2800" dirty="0"/>
              <a:t>we</a:t>
            </a:r>
            <a:r>
              <a:rPr lang="zh-CN" altLang="en-US" sz="2800" dirty="0"/>
              <a:t> </a:t>
            </a:r>
            <a:r>
              <a:rPr lang="en-US" altLang="zh-CN" sz="2800" dirty="0"/>
              <a:t>implement</a:t>
            </a:r>
            <a:r>
              <a:rPr lang="zh-CN" altLang="en-US" sz="2800" dirty="0"/>
              <a:t> </a:t>
            </a:r>
            <a:r>
              <a:rPr lang="en-US" altLang="zh-CN" sz="2800" dirty="0"/>
              <a:t>this?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0027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E9F170-8344-3254-FD1A-91F2EC7F7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Right</a:t>
            </a:r>
          </a:p>
        </p:txBody>
      </p:sp>
      <p:pic>
        <p:nvPicPr>
          <p:cNvPr id="1026" name="Picture 2" descr="10 memes all university students will relate to | Blog | University of Essex">
            <a:extLst>
              <a:ext uri="{FF2B5EF4-FFF2-40B4-BE49-F238E27FC236}">
                <a16:creationId xmlns:a16="http://schemas.microsoft.com/office/drawing/2014/main" id="{DE577BC8-1A87-48B6-437C-2E636C17E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549" y="1633818"/>
            <a:ext cx="4101042" cy="4202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752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4DC80B-BB04-984B-A987-62AB75564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350" y="609676"/>
            <a:ext cx="5158650" cy="24831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694D5A-2478-838E-9086-9B9B19E95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80" y="2474260"/>
            <a:ext cx="3672167" cy="4062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7521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59F651-22F8-4D46-87A9-5BE1ABE9AD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258" y="1530537"/>
            <a:ext cx="8955741" cy="4015497"/>
          </a:xfrm>
        </p:spPr>
        <p:txBody>
          <a:bodyPr/>
          <a:lstStyle/>
          <a:p>
            <a:r>
              <a:rPr lang="en-US" sz="2000" b="0" dirty="0"/>
              <a:t>A Binary Search Tree (BST) : </a:t>
            </a:r>
          </a:p>
          <a:p>
            <a:endParaRPr lang="en-US" sz="2000" b="0" dirty="0"/>
          </a:p>
          <a:p>
            <a:pPr lvl="1"/>
            <a:r>
              <a:rPr lang="en-US" sz="1800" b="0" dirty="0">
                <a:solidFill>
                  <a:schemeClr val="bg2">
                    <a:lumMod val="85000"/>
                  </a:schemeClr>
                </a:solidFill>
              </a:rPr>
              <a:t>all the nodes follow the below-mentioned properties:</a:t>
            </a:r>
          </a:p>
          <a:p>
            <a:endParaRPr lang="en-US" sz="2000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sz="1600" b="0" dirty="0">
                <a:solidFill>
                  <a:schemeClr val="bg2">
                    <a:lumMod val="85000"/>
                  </a:schemeClr>
                </a:solidFill>
              </a:rPr>
              <a:t>The left sub-tree of a node has a key less than or equal to its parent node's key.</a:t>
            </a:r>
          </a:p>
          <a:p>
            <a:pPr lvl="1"/>
            <a:endParaRPr lang="en-US" sz="1600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sz="1600" b="0" dirty="0">
                <a:solidFill>
                  <a:schemeClr val="bg2">
                    <a:lumMod val="85000"/>
                  </a:schemeClr>
                </a:solidFill>
              </a:rPr>
              <a:t>The right sub-tree of a node has a key greater than to its parent node's key.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EEEE48-1485-EB4A-8F76-1C5E04FE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2791B-7C24-2D4A-8A10-A0DC19F5E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683" y="4104210"/>
            <a:ext cx="2922494" cy="243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6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3184103" y="3376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479938" y="294406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048751" y="336590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5891487" y="40583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640421" y="365725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296598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980330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3227716" y="551072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732946" y="55427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592433" y="3668271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775773" y="3668271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72000" y="4641088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523551" y="4641088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89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719541" y="346994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015376" y="2944066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344586" y="338204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187322" y="40745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936256" y="3673398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1832036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515768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763154" y="56037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268384" y="563575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127871" y="3761296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311211" y="3761296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107438" y="4734113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058989" y="4734113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505192" y="413706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801027" y="3673398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6061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719541" y="346994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015376" y="2944066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1832036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515768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763154" y="56037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268384" y="563575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127871" y="3761296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311211" y="3761296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107438" y="4734113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058989" y="4734113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415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1866216" y="24613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2861362" y="3253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2457886" y="2752688"/>
            <a:ext cx="699311" cy="500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3856498" y="404450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3453032" y="3544774"/>
            <a:ext cx="699301" cy="499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4AAC015-E030-434E-8054-B5E39A5098F1}"/>
              </a:ext>
            </a:extLst>
          </p:cNvPr>
          <p:cNvSpPr/>
          <p:nvPr/>
        </p:nvSpPr>
        <p:spPr>
          <a:xfrm>
            <a:off x="4987779" y="48795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02F123-5CAF-E249-A526-107038402CC4}"/>
              </a:ext>
            </a:extLst>
          </p:cNvPr>
          <p:cNvSpPr/>
          <p:nvPr/>
        </p:nvSpPr>
        <p:spPr>
          <a:xfrm>
            <a:off x="6099456" y="571772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91D151-AD28-0F4B-960B-CEA7EB169221}"/>
              </a:ext>
            </a:extLst>
          </p:cNvPr>
          <p:cNvCxnSpPr>
            <a:cxnSpLocks/>
            <a:stCxn id="22" idx="3"/>
            <a:endCxn id="33" idx="0"/>
          </p:cNvCxnSpPr>
          <p:nvPr/>
        </p:nvCxnSpPr>
        <p:spPr>
          <a:xfrm>
            <a:off x="5579449" y="5170942"/>
            <a:ext cx="815842" cy="546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4091A0-5404-6D48-95B0-948BA0BF391D}"/>
              </a:ext>
            </a:extLst>
          </p:cNvPr>
          <p:cNvCxnSpPr>
            <a:cxnSpLocks/>
            <a:stCxn id="30" idx="3"/>
            <a:endCxn id="22" idx="0"/>
          </p:cNvCxnSpPr>
          <p:nvPr/>
        </p:nvCxnSpPr>
        <p:spPr>
          <a:xfrm>
            <a:off x="4448168" y="4335861"/>
            <a:ext cx="835446" cy="543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BB1D0C9-EFD8-A448-9FCD-F676222E0BC5}"/>
              </a:ext>
            </a:extLst>
          </p:cNvPr>
          <p:cNvSpPr/>
          <p:nvPr/>
        </p:nvSpPr>
        <p:spPr>
          <a:xfrm>
            <a:off x="4180989" y="575222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3D0491-57D3-C043-A417-2BDE2C3E717E}"/>
              </a:ext>
            </a:extLst>
          </p:cNvPr>
          <p:cNvCxnSpPr>
            <a:cxnSpLocks/>
            <a:stCxn id="22" idx="1"/>
            <a:endCxn id="13" idx="0"/>
          </p:cNvCxnSpPr>
          <p:nvPr/>
        </p:nvCxnSpPr>
        <p:spPr>
          <a:xfrm flipH="1">
            <a:off x="4476824" y="5170942"/>
            <a:ext cx="510955" cy="581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342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E408EA-ABBA-9C80-E16D-10D7CD69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028" name="Picture 4" descr="Junior dev — Coding interview Questions &amp; Answers — Part 2 | by Rajai Kumar  | Nerd For Tech | Medium">
            <a:extLst>
              <a:ext uri="{FF2B5EF4-FFF2-40B4-BE49-F238E27FC236}">
                <a16:creationId xmlns:a16="http://schemas.microsoft.com/office/drawing/2014/main" id="{863AD664-EEAE-59A0-96F4-055BB6186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323" y="1985682"/>
            <a:ext cx="3339353" cy="333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6A976E-A149-A84F-CBE9-14C3B400B4F8}"/>
              </a:ext>
            </a:extLst>
          </p:cNvPr>
          <p:cNvSpPr txBox="1"/>
          <p:nvPr/>
        </p:nvSpPr>
        <p:spPr>
          <a:xfrm>
            <a:off x="2563905" y="5063425"/>
            <a:ext cx="48857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https://github.com/a-teaching-goose/2022-342-code-along/tree/2022-05-20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02134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499C85-E7FC-B801-4BA7-C3F03682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BST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566B6B-315E-4BA6-2DB2-BFC07D3A0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692" y="1084728"/>
            <a:ext cx="4805776" cy="5252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15929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499C85-E7FC-B801-4BA7-C3F03682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A BST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2FFEFD-DCFE-D956-C887-DA4DEAE13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2023782"/>
            <a:ext cx="4699000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05F975-A5EE-D2E1-09F3-291F04EB7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6" y="2830232"/>
            <a:ext cx="20701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8289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499C85-E7FC-B801-4BA7-C3F03682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In A BST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A6151-6EFF-0D84-43F1-1F668946D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474" y="1363509"/>
            <a:ext cx="4686300" cy="521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03163A-5DF5-7730-72AA-2D3FC44E6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6" y="2830232"/>
            <a:ext cx="20701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1833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9F581-1483-674D-A15C-B30BF345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The Right Question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D46D99-3860-2C0E-5AAB-084377396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8" y="2324261"/>
            <a:ext cx="4755434" cy="3137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AC090A-CAD9-A37F-F4EE-A9257BDA7DF6}"/>
              </a:ext>
            </a:extLst>
          </p:cNvPr>
          <p:cNvSpPr txBox="1"/>
          <p:nvPr/>
        </p:nvSpPr>
        <p:spPr>
          <a:xfrm>
            <a:off x="2022722" y="5818094"/>
            <a:ext cx="4286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10000"/>
                </a:solidFill>
                <a:latin typeface="Segoe Print" panose="02000800000000000000" pitchFamily="2" charset="0"/>
              </a:rPr>
              <a:t>“Professor. My test is failing. What’s wrong?”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4FB79-B59C-2525-FC12-FCC54B235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075" y="1789953"/>
            <a:ext cx="2682098" cy="145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4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A6DAC6-A075-7BD3-F353-9B30DB6D9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 BST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96A16-2922-AE4E-C4DB-6AA625C59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6" y="2830232"/>
            <a:ext cx="20701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0BFECC-1C5A-C5BB-0F73-DB244660E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895" y="1778747"/>
            <a:ext cx="5413234" cy="439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24283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B71629-CF23-D921-342A-235DF70932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Tree ADT</a:t>
            </a:r>
          </a:p>
          <a:p>
            <a:endParaRPr lang="en-US" dirty="0"/>
          </a:p>
          <a:p>
            <a:pPr lvl="1"/>
            <a:r>
              <a:rPr lang="en-US" dirty="0"/>
              <a:t>Faster Search than single linked list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Faster insertion/deletion than array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Faster range query than hashtable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BD8C3B-5CE0-C4F7-5518-E57459743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2889758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78150C-BE77-E738-F005-CF66785DB4EC}"/>
              </a:ext>
            </a:extLst>
          </p:cNvPr>
          <p:cNvSpPr/>
          <p:nvPr/>
        </p:nvSpPr>
        <p:spPr>
          <a:xfrm>
            <a:off x="2798196" y="813722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AFA9C6-3F18-355A-5059-AC7D6934D857}"/>
              </a:ext>
            </a:extLst>
          </p:cNvPr>
          <p:cNvSpPr/>
          <p:nvPr/>
        </p:nvSpPr>
        <p:spPr>
          <a:xfrm>
            <a:off x="2798196" y="117429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70EE3-2CF9-FDD8-0B50-08EF64F2A218}"/>
              </a:ext>
            </a:extLst>
          </p:cNvPr>
          <p:cNvSpPr/>
          <p:nvPr/>
        </p:nvSpPr>
        <p:spPr>
          <a:xfrm>
            <a:off x="2798196" y="1534872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47AF7C-8C5B-1061-6D67-E253A45B6E5B}"/>
              </a:ext>
            </a:extLst>
          </p:cNvPr>
          <p:cNvSpPr/>
          <p:nvPr/>
        </p:nvSpPr>
        <p:spPr>
          <a:xfrm>
            <a:off x="2798196" y="189544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D890D1-88A9-4A91-DBA5-25DB2510CCF1}"/>
              </a:ext>
            </a:extLst>
          </p:cNvPr>
          <p:cNvSpPr/>
          <p:nvPr/>
        </p:nvSpPr>
        <p:spPr>
          <a:xfrm>
            <a:off x="2798196" y="2256022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0A5D7C-3BE5-8CD9-92F4-2B4E46E3529C}"/>
              </a:ext>
            </a:extLst>
          </p:cNvPr>
          <p:cNvSpPr/>
          <p:nvPr/>
        </p:nvSpPr>
        <p:spPr>
          <a:xfrm>
            <a:off x="2798196" y="261659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5D4846-C97B-F068-CC9E-55EABC8B9EAA}"/>
              </a:ext>
            </a:extLst>
          </p:cNvPr>
          <p:cNvSpPr/>
          <p:nvPr/>
        </p:nvSpPr>
        <p:spPr>
          <a:xfrm>
            <a:off x="2798196" y="2977172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D7049-268A-EF80-F862-4EB320CEA0C5}"/>
              </a:ext>
            </a:extLst>
          </p:cNvPr>
          <p:cNvSpPr/>
          <p:nvPr/>
        </p:nvSpPr>
        <p:spPr>
          <a:xfrm>
            <a:off x="2798196" y="333774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3B655-9E37-7466-0136-D12840F152C8}"/>
              </a:ext>
            </a:extLst>
          </p:cNvPr>
          <p:cNvSpPr/>
          <p:nvPr/>
        </p:nvSpPr>
        <p:spPr>
          <a:xfrm>
            <a:off x="2798196" y="405889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46A293-9D8B-ECE7-F35E-898985E6E1D9}"/>
              </a:ext>
            </a:extLst>
          </p:cNvPr>
          <p:cNvSpPr/>
          <p:nvPr/>
        </p:nvSpPr>
        <p:spPr>
          <a:xfrm>
            <a:off x="2798196" y="4419472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EAC5A0-47AD-6391-A867-3F139CAB7960}"/>
              </a:ext>
            </a:extLst>
          </p:cNvPr>
          <p:cNvSpPr/>
          <p:nvPr/>
        </p:nvSpPr>
        <p:spPr>
          <a:xfrm>
            <a:off x="2798196" y="478004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2D6974-80EC-6226-A81F-5E399518569F}"/>
              </a:ext>
            </a:extLst>
          </p:cNvPr>
          <p:cNvSpPr/>
          <p:nvPr/>
        </p:nvSpPr>
        <p:spPr>
          <a:xfrm>
            <a:off x="2798196" y="5140622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29D262-E7AA-F041-623C-71362EBF9C3F}"/>
              </a:ext>
            </a:extLst>
          </p:cNvPr>
          <p:cNvSpPr/>
          <p:nvPr/>
        </p:nvSpPr>
        <p:spPr>
          <a:xfrm>
            <a:off x="2798196" y="550119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31BE6D-1D76-7E63-F8C0-435DB744ACF1}"/>
              </a:ext>
            </a:extLst>
          </p:cNvPr>
          <p:cNvSpPr/>
          <p:nvPr/>
        </p:nvSpPr>
        <p:spPr>
          <a:xfrm>
            <a:off x="2798196" y="5861776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D38A54-94A9-CBE0-7F68-E4F61EF131F6}"/>
              </a:ext>
            </a:extLst>
          </p:cNvPr>
          <p:cNvSpPr/>
          <p:nvPr/>
        </p:nvSpPr>
        <p:spPr>
          <a:xfrm>
            <a:off x="2798196" y="369831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7E54BF-94AD-624F-FA54-79389C824EBB}"/>
              </a:ext>
            </a:extLst>
          </p:cNvPr>
          <p:cNvGrpSpPr/>
          <p:nvPr/>
        </p:nvGrpSpPr>
        <p:grpSpPr>
          <a:xfrm>
            <a:off x="3286734" y="1895447"/>
            <a:ext cx="4759704" cy="369682"/>
            <a:chOff x="3286734" y="1895447"/>
            <a:chExt cx="4759704" cy="3696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040DC20-74BE-AF23-C5D5-8247F63A7F89}"/>
                </a:ext>
              </a:extLst>
            </p:cNvPr>
            <p:cNvSpPr/>
            <p:nvPr/>
          </p:nvSpPr>
          <p:spPr>
            <a:xfrm>
              <a:off x="7557900" y="1903307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Tim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A1C788-30C4-0EC8-7F95-D643EADC1403}"/>
                </a:ext>
              </a:extLst>
            </p:cNvPr>
            <p:cNvSpPr/>
            <p:nvPr/>
          </p:nvSpPr>
          <p:spPr>
            <a:xfrm>
              <a:off x="3531003" y="1895447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Sam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27FFD9B-8A23-6B46-CEC6-9EA605768A6B}"/>
                </a:ext>
              </a:extLst>
            </p:cNvPr>
            <p:cNvSpPr/>
            <p:nvPr/>
          </p:nvSpPr>
          <p:spPr>
            <a:xfrm>
              <a:off x="4317105" y="1895447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Ron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1E58EB0-7098-62B2-47CF-F0D3C14C67F2}"/>
                </a:ext>
              </a:extLst>
            </p:cNvPr>
            <p:cNvCxnSpPr>
              <a:cxnSpLocks/>
              <a:stCxn id="10" idx="3"/>
              <a:endCxn id="22" idx="1"/>
            </p:cNvCxnSpPr>
            <p:nvPr/>
          </p:nvCxnSpPr>
          <p:spPr>
            <a:xfrm>
              <a:off x="3286734" y="2076358"/>
              <a:ext cx="244269" cy="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0DA11B1-D834-570C-699B-36CA83729404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4019541" y="2076358"/>
              <a:ext cx="297564" cy="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4B48405-6845-AA3D-1908-584CE42974BF}"/>
                </a:ext>
              </a:extLst>
            </p:cNvPr>
            <p:cNvSpPr/>
            <p:nvPr/>
          </p:nvSpPr>
          <p:spPr>
            <a:xfrm>
              <a:off x="5160438" y="1895447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Alex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B0BE57A-C5FA-5F02-08C9-80B628B777C5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4805643" y="2076358"/>
              <a:ext cx="354795" cy="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7FC9942-A075-CB19-6E25-DF1FBC218126}"/>
                </a:ext>
              </a:extLst>
            </p:cNvPr>
            <p:cNvSpPr/>
            <p:nvPr/>
          </p:nvSpPr>
          <p:spPr>
            <a:xfrm>
              <a:off x="6714567" y="1903307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Joe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A3DA6CC-CD6F-2334-1249-11C07FCAA863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6384082" y="2084218"/>
              <a:ext cx="330485" cy="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EE14DD4-CB0A-66FF-2D28-A1AB7C589B50}"/>
                </a:ext>
              </a:extLst>
            </p:cNvPr>
            <p:cNvCxnSpPr>
              <a:cxnSpLocks/>
              <a:stCxn id="31" idx="3"/>
              <a:endCxn id="5" idx="1"/>
            </p:cNvCxnSpPr>
            <p:nvPr/>
          </p:nvCxnSpPr>
          <p:spPr>
            <a:xfrm>
              <a:off x="7203105" y="2084218"/>
              <a:ext cx="354795" cy="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A3BA36E-590C-F4B7-7876-A4FDF6393AAC}"/>
                </a:ext>
              </a:extLst>
            </p:cNvPr>
            <p:cNvSpPr/>
            <p:nvPr/>
          </p:nvSpPr>
          <p:spPr>
            <a:xfrm>
              <a:off x="5891671" y="1895447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Tom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5E0E76A-B57F-A431-8D6A-B5281D36673E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647402" y="2076358"/>
              <a:ext cx="244269" cy="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0E5D104-E427-E1AC-92F6-811FF422AD03}"/>
              </a:ext>
            </a:extLst>
          </p:cNvPr>
          <p:cNvGrpSpPr/>
          <p:nvPr/>
        </p:nvGrpSpPr>
        <p:grpSpPr>
          <a:xfrm>
            <a:off x="3300223" y="2984779"/>
            <a:ext cx="3508429" cy="2336754"/>
            <a:chOff x="3300223" y="2984779"/>
            <a:chExt cx="3508429" cy="233675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65E8E05-9B7C-7D6F-B5BC-A15DB387E6B7}"/>
                </a:ext>
              </a:extLst>
            </p:cNvPr>
            <p:cNvSpPr/>
            <p:nvPr/>
          </p:nvSpPr>
          <p:spPr>
            <a:xfrm>
              <a:off x="3630708" y="3698318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Joe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8A829DE-FD7C-E24E-9552-29BDA38D9AB5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>
              <a:off x="3300223" y="3879229"/>
              <a:ext cx="330485" cy="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2DC578-8943-FCED-BB14-63D6F75CE673}"/>
                </a:ext>
              </a:extLst>
            </p:cNvPr>
            <p:cNvSpPr/>
            <p:nvPr/>
          </p:nvSpPr>
          <p:spPr>
            <a:xfrm>
              <a:off x="4559155" y="2984779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Alex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72F7879-4AF2-D9F8-6D4C-291ABA34DE12}"/>
                </a:ext>
              </a:extLst>
            </p:cNvPr>
            <p:cNvSpPr/>
            <p:nvPr/>
          </p:nvSpPr>
          <p:spPr>
            <a:xfrm>
              <a:off x="4559155" y="4426841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Sam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164C62C-BB6B-9E1B-F63D-9A945358A194}"/>
                </a:ext>
              </a:extLst>
            </p:cNvPr>
            <p:cNvSpPr/>
            <p:nvPr/>
          </p:nvSpPr>
          <p:spPr>
            <a:xfrm>
              <a:off x="5404707" y="3877986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Ron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44E5167-0EC9-3E42-2372-BC083778101C}"/>
                </a:ext>
              </a:extLst>
            </p:cNvPr>
            <p:cNvSpPr/>
            <p:nvPr/>
          </p:nvSpPr>
          <p:spPr>
            <a:xfrm>
              <a:off x="5404707" y="4959711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Tim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6874927-7E04-957B-2196-726ADBC3096F}"/>
                </a:ext>
              </a:extLst>
            </p:cNvPr>
            <p:cNvSpPr/>
            <p:nvPr/>
          </p:nvSpPr>
          <p:spPr>
            <a:xfrm>
              <a:off x="6320114" y="4411960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Tom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914290E-322F-ECE5-509E-89A1D8F10C6C}"/>
                </a:ext>
              </a:extLst>
            </p:cNvPr>
            <p:cNvCxnSpPr>
              <a:cxnSpLocks/>
              <a:stCxn id="43" idx="3"/>
              <a:endCxn id="45" idx="1"/>
            </p:cNvCxnSpPr>
            <p:nvPr/>
          </p:nvCxnSpPr>
          <p:spPr>
            <a:xfrm flipV="1">
              <a:off x="4119246" y="3165690"/>
              <a:ext cx="439909" cy="713539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98045A6-CBDA-F766-5B12-87B054B77BF4}"/>
                </a:ext>
              </a:extLst>
            </p:cNvPr>
            <p:cNvCxnSpPr>
              <a:cxnSpLocks/>
              <a:stCxn id="43" idx="3"/>
              <a:endCxn id="48" idx="1"/>
            </p:cNvCxnSpPr>
            <p:nvPr/>
          </p:nvCxnSpPr>
          <p:spPr>
            <a:xfrm>
              <a:off x="4119246" y="3879229"/>
              <a:ext cx="439909" cy="728523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C875BF4-8295-3B80-1BCF-A8E082E60784}"/>
                </a:ext>
              </a:extLst>
            </p:cNvPr>
            <p:cNvCxnSpPr>
              <a:cxnSpLocks/>
              <a:stCxn id="48" idx="3"/>
              <a:endCxn id="50" idx="1"/>
            </p:cNvCxnSpPr>
            <p:nvPr/>
          </p:nvCxnSpPr>
          <p:spPr>
            <a:xfrm>
              <a:off x="5047693" y="4607752"/>
              <a:ext cx="357014" cy="53287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5E458FD-0318-D777-8781-7D67099716B2}"/>
                </a:ext>
              </a:extLst>
            </p:cNvPr>
            <p:cNvCxnSpPr>
              <a:cxnSpLocks/>
              <a:stCxn id="48" idx="3"/>
              <a:endCxn id="49" idx="1"/>
            </p:cNvCxnSpPr>
            <p:nvPr/>
          </p:nvCxnSpPr>
          <p:spPr>
            <a:xfrm flipV="1">
              <a:off x="5047693" y="4058897"/>
              <a:ext cx="357014" cy="548855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EE6F8FB-0A43-76D2-A712-A6FD0EEC9556}"/>
                </a:ext>
              </a:extLst>
            </p:cNvPr>
            <p:cNvCxnSpPr>
              <a:cxnSpLocks/>
              <a:stCxn id="50" idx="3"/>
              <a:endCxn id="51" idx="1"/>
            </p:cNvCxnSpPr>
            <p:nvPr/>
          </p:nvCxnSpPr>
          <p:spPr>
            <a:xfrm flipV="1">
              <a:off x="5893245" y="4592871"/>
              <a:ext cx="426869" cy="547751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06D4AF8A-6120-28DA-FA8E-FB44614EFC16}"/>
              </a:ext>
            </a:extLst>
          </p:cNvPr>
          <p:cNvSpPr txBox="1"/>
          <p:nvPr/>
        </p:nvSpPr>
        <p:spPr>
          <a:xfrm>
            <a:off x="5966941" y="770616"/>
            <a:ext cx="1843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LinkedList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Tree</a:t>
            </a:r>
          </a:p>
        </p:txBody>
      </p:sp>
    </p:spTree>
    <p:extLst>
      <p:ext uri="{BB962C8B-B14F-4D97-AF65-F5344CB8AC3E}">
        <p14:creationId xmlns:p14="http://schemas.microsoft.com/office/powerpoint/2010/main" val="105666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78150C-BE77-E738-F005-CF66785DB4EC}"/>
              </a:ext>
            </a:extLst>
          </p:cNvPr>
          <p:cNvSpPr/>
          <p:nvPr/>
        </p:nvSpPr>
        <p:spPr>
          <a:xfrm>
            <a:off x="2798196" y="813722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AFA9C6-3F18-355A-5059-AC7D6934D857}"/>
              </a:ext>
            </a:extLst>
          </p:cNvPr>
          <p:cNvSpPr/>
          <p:nvPr/>
        </p:nvSpPr>
        <p:spPr>
          <a:xfrm>
            <a:off x="2798196" y="1174297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70EE3-2CF9-FDD8-0B50-08EF64F2A218}"/>
              </a:ext>
            </a:extLst>
          </p:cNvPr>
          <p:cNvSpPr/>
          <p:nvPr/>
        </p:nvSpPr>
        <p:spPr>
          <a:xfrm>
            <a:off x="2798196" y="1534872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47AF7C-8C5B-1061-6D67-E253A45B6E5B}"/>
              </a:ext>
            </a:extLst>
          </p:cNvPr>
          <p:cNvSpPr/>
          <p:nvPr/>
        </p:nvSpPr>
        <p:spPr>
          <a:xfrm>
            <a:off x="2798196" y="1895447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D890D1-88A9-4A91-DBA5-25DB2510CCF1}"/>
              </a:ext>
            </a:extLst>
          </p:cNvPr>
          <p:cNvSpPr/>
          <p:nvPr/>
        </p:nvSpPr>
        <p:spPr>
          <a:xfrm>
            <a:off x="2798196" y="2256022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0A5D7C-3BE5-8CD9-92F4-2B4E46E3529C}"/>
              </a:ext>
            </a:extLst>
          </p:cNvPr>
          <p:cNvSpPr/>
          <p:nvPr/>
        </p:nvSpPr>
        <p:spPr>
          <a:xfrm>
            <a:off x="2798196" y="2616597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5D4846-C97B-F068-CC9E-55EABC8B9EAA}"/>
              </a:ext>
            </a:extLst>
          </p:cNvPr>
          <p:cNvSpPr/>
          <p:nvPr/>
        </p:nvSpPr>
        <p:spPr>
          <a:xfrm>
            <a:off x="2798196" y="2977172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D7049-268A-EF80-F862-4EB320CEA0C5}"/>
              </a:ext>
            </a:extLst>
          </p:cNvPr>
          <p:cNvSpPr/>
          <p:nvPr/>
        </p:nvSpPr>
        <p:spPr>
          <a:xfrm>
            <a:off x="2798196" y="3337747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3B655-9E37-7466-0136-D12840F152C8}"/>
              </a:ext>
            </a:extLst>
          </p:cNvPr>
          <p:cNvSpPr/>
          <p:nvPr/>
        </p:nvSpPr>
        <p:spPr>
          <a:xfrm>
            <a:off x="2798196" y="4058897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46A293-9D8B-ECE7-F35E-898985E6E1D9}"/>
              </a:ext>
            </a:extLst>
          </p:cNvPr>
          <p:cNvSpPr/>
          <p:nvPr/>
        </p:nvSpPr>
        <p:spPr>
          <a:xfrm>
            <a:off x="2798196" y="4419472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EAC5A0-47AD-6391-A867-3F139CAB7960}"/>
              </a:ext>
            </a:extLst>
          </p:cNvPr>
          <p:cNvSpPr/>
          <p:nvPr/>
        </p:nvSpPr>
        <p:spPr>
          <a:xfrm>
            <a:off x="2798196" y="4780047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2D6974-80EC-6226-A81F-5E399518569F}"/>
              </a:ext>
            </a:extLst>
          </p:cNvPr>
          <p:cNvSpPr/>
          <p:nvPr/>
        </p:nvSpPr>
        <p:spPr>
          <a:xfrm>
            <a:off x="2798196" y="5140622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29D262-E7AA-F041-623C-71362EBF9C3F}"/>
              </a:ext>
            </a:extLst>
          </p:cNvPr>
          <p:cNvSpPr/>
          <p:nvPr/>
        </p:nvSpPr>
        <p:spPr>
          <a:xfrm>
            <a:off x="2798196" y="5501197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31BE6D-1D76-7E63-F8C0-435DB744ACF1}"/>
              </a:ext>
            </a:extLst>
          </p:cNvPr>
          <p:cNvSpPr/>
          <p:nvPr/>
        </p:nvSpPr>
        <p:spPr>
          <a:xfrm>
            <a:off x="2798196" y="5861776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D38A54-94A9-CBE0-7F68-E4F61EF131F6}"/>
              </a:ext>
            </a:extLst>
          </p:cNvPr>
          <p:cNvSpPr/>
          <p:nvPr/>
        </p:nvSpPr>
        <p:spPr>
          <a:xfrm>
            <a:off x="2798196" y="3698318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65E8E05-9B7C-7D6F-B5BC-A15DB387E6B7}"/>
              </a:ext>
            </a:extLst>
          </p:cNvPr>
          <p:cNvSpPr/>
          <p:nvPr/>
        </p:nvSpPr>
        <p:spPr>
          <a:xfrm>
            <a:off x="4083462" y="1231351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Joe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8A829DE-FD7C-E24E-9552-29BDA38D9AB5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3752977" y="1412262"/>
            <a:ext cx="33048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132DC578-8943-FCED-BB14-63D6F75CE673}"/>
              </a:ext>
            </a:extLst>
          </p:cNvPr>
          <p:cNvSpPr/>
          <p:nvPr/>
        </p:nvSpPr>
        <p:spPr>
          <a:xfrm>
            <a:off x="5011909" y="517812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Alex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72F7879-4AF2-D9F8-6D4C-291ABA34DE12}"/>
              </a:ext>
            </a:extLst>
          </p:cNvPr>
          <p:cNvSpPr/>
          <p:nvPr/>
        </p:nvSpPr>
        <p:spPr>
          <a:xfrm>
            <a:off x="5011909" y="1959874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Sam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164C62C-BB6B-9E1B-F63D-9A945358A194}"/>
              </a:ext>
            </a:extLst>
          </p:cNvPr>
          <p:cNvSpPr/>
          <p:nvPr/>
        </p:nvSpPr>
        <p:spPr>
          <a:xfrm>
            <a:off x="5857461" y="1411019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Ron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4E5167-0EC9-3E42-2372-BC083778101C}"/>
              </a:ext>
            </a:extLst>
          </p:cNvPr>
          <p:cNvSpPr/>
          <p:nvPr/>
        </p:nvSpPr>
        <p:spPr>
          <a:xfrm>
            <a:off x="5857461" y="2492744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Tim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874927-7E04-957B-2196-726ADBC3096F}"/>
              </a:ext>
            </a:extLst>
          </p:cNvPr>
          <p:cNvSpPr/>
          <p:nvPr/>
        </p:nvSpPr>
        <p:spPr>
          <a:xfrm>
            <a:off x="6772868" y="194499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Tom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914290E-322F-ECE5-509E-89A1D8F10C6C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 flipV="1">
            <a:off x="4572000" y="698723"/>
            <a:ext cx="439909" cy="713539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98045A6-CBDA-F766-5B12-87B054B77BF4}"/>
              </a:ext>
            </a:extLst>
          </p:cNvPr>
          <p:cNvCxnSpPr>
            <a:cxnSpLocks/>
            <a:stCxn id="43" idx="3"/>
            <a:endCxn id="48" idx="1"/>
          </p:cNvCxnSpPr>
          <p:nvPr/>
        </p:nvCxnSpPr>
        <p:spPr>
          <a:xfrm>
            <a:off x="4572000" y="1412262"/>
            <a:ext cx="439909" cy="728523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C875BF4-8295-3B80-1BCF-A8E082E60784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5500447" y="2140785"/>
            <a:ext cx="357014" cy="53287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5E458FD-0318-D777-8781-7D67099716B2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flipV="1">
            <a:off x="5500447" y="1591930"/>
            <a:ext cx="357014" cy="548855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EE6F8FB-0A43-76D2-A712-A6FD0EEC9556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 flipV="1">
            <a:off x="6345999" y="2125904"/>
            <a:ext cx="426869" cy="547751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DEA7479-3C32-006C-F280-66079294DF96}"/>
              </a:ext>
            </a:extLst>
          </p:cNvPr>
          <p:cNvGrpSpPr/>
          <p:nvPr/>
        </p:nvGrpSpPr>
        <p:grpSpPr>
          <a:xfrm>
            <a:off x="3752976" y="3729850"/>
            <a:ext cx="2788468" cy="2263352"/>
            <a:chOff x="3752976" y="3729850"/>
            <a:chExt cx="2788468" cy="226335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1D508F4-B61E-D620-4EE9-B769DCEC488B}"/>
                </a:ext>
              </a:extLst>
            </p:cNvPr>
            <p:cNvSpPr/>
            <p:nvPr/>
          </p:nvSpPr>
          <p:spPr>
            <a:xfrm>
              <a:off x="5011909" y="3982067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Joe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93A59EE-FE31-A801-74DE-4E3BF72687BA}"/>
                </a:ext>
              </a:extLst>
            </p:cNvPr>
            <p:cNvCxnSpPr>
              <a:cxnSpLocks/>
            </p:cNvCxnSpPr>
            <p:nvPr/>
          </p:nvCxnSpPr>
          <p:spPr>
            <a:xfrm>
              <a:off x="3752976" y="5194999"/>
              <a:ext cx="330485" cy="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A9E85ED-9F46-E0EE-8F81-02C66502EF35}"/>
                </a:ext>
              </a:extLst>
            </p:cNvPr>
            <p:cNvSpPr/>
            <p:nvPr/>
          </p:nvSpPr>
          <p:spPr>
            <a:xfrm>
              <a:off x="6044321" y="3729850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Alex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C27CFDF-1AA9-09C7-BB6B-C6F209CF61CC}"/>
                </a:ext>
              </a:extLst>
            </p:cNvPr>
            <p:cNvSpPr/>
            <p:nvPr/>
          </p:nvSpPr>
          <p:spPr>
            <a:xfrm>
              <a:off x="4083462" y="5014088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Sam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4FC1FF2-B9C8-77AC-421F-05F4C2601F88}"/>
                </a:ext>
              </a:extLst>
            </p:cNvPr>
            <p:cNvSpPr/>
            <p:nvPr/>
          </p:nvSpPr>
          <p:spPr>
            <a:xfrm>
              <a:off x="6052906" y="4410384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Ron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98337E5-8604-7036-55E1-D5B5FE6BDDBB}"/>
                </a:ext>
              </a:extLst>
            </p:cNvPr>
            <p:cNvSpPr/>
            <p:nvPr/>
          </p:nvSpPr>
          <p:spPr>
            <a:xfrm>
              <a:off x="5011909" y="5631380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Tom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43F019E-D5EC-807F-6369-C704119ABD8D}"/>
                </a:ext>
              </a:extLst>
            </p:cNvPr>
            <p:cNvSpPr/>
            <p:nvPr/>
          </p:nvSpPr>
          <p:spPr>
            <a:xfrm>
              <a:off x="6044321" y="5290538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Tim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4F6CE97-E17C-011E-683E-B4790A9B6664}"/>
                </a:ext>
              </a:extLst>
            </p:cNvPr>
            <p:cNvCxnSpPr>
              <a:cxnSpLocks/>
              <a:stCxn id="46" idx="3"/>
              <a:endCxn id="53" idx="1"/>
            </p:cNvCxnSpPr>
            <p:nvPr/>
          </p:nvCxnSpPr>
          <p:spPr>
            <a:xfrm flipV="1">
              <a:off x="5500447" y="3910761"/>
              <a:ext cx="543874" cy="252217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64127D4-9D25-C492-C394-D0D38EBC7B0C}"/>
                </a:ext>
              </a:extLst>
            </p:cNvPr>
            <p:cNvCxnSpPr>
              <a:cxnSpLocks/>
              <a:stCxn id="54" idx="3"/>
              <a:endCxn id="46" idx="1"/>
            </p:cNvCxnSpPr>
            <p:nvPr/>
          </p:nvCxnSpPr>
          <p:spPr>
            <a:xfrm flipV="1">
              <a:off x="4572000" y="4162978"/>
              <a:ext cx="439909" cy="1032021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0BD4E3E-1676-2C28-D5BE-C326DF5B5BFE}"/>
                </a:ext>
              </a:extLst>
            </p:cNvPr>
            <p:cNvCxnSpPr>
              <a:cxnSpLocks/>
              <a:stCxn id="54" idx="3"/>
              <a:endCxn id="57" idx="1"/>
            </p:cNvCxnSpPr>
            <p:nvPr/>
          </p:nvCxnSpPr>
          <p:spPr>
            <a:xfrm>
              <a:off x="4572000" y="5194999"/>
              <a:ext cx="439909" cy="617292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D082F56-B8B8-4014-3F66-2C8C85FAF10C}"/>
                </a:ext>
              </a:extLst>
            </p:cNvPr>
            <p:cNvCxnSpPr>
              <a:cxnSpLocks/>
              <a:stCxn id="46" idx="3"/>
              <a:endCxn id="56" idx="1"/>
            </p:cNvCxnSpPr>
            <p:nvPr/>
          </p:nvCxnSpPr>
          <p:spPr>
            <a:xfrm>
              <a:off x="5500447" y="4162978"/>
              <a:ext cx="552459" cy="428317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590AD42-9D29-0AEB-FAFE-D773CB63A2E2}"/>
                </a:ext>
              </a:extLst>
            </p:cNvPr>
            <p:cNvCxnSpPr>
              <a:cxnSpLocks/>
              <a:stCxn id="57" idx="3"/>
              <a:endCxn id="58" idx="1"/>
            </p:cNvCxnSpPr>
            <p:nvPr/>
          </p:nvCxnSpPr>
          <p:spPr>
            <a:xfrm flipV="1">
              <a:off x="5500447" y="5471449"/>
              <a:ext cx="543874" cy="340842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8D0B791C-80D5-B2A3-0B66-61BCEB928744}"/>
              </a:ext>
            </a:extLst>
          </p:cNvPr>
          <p:cNvSpPr txBox="1"/>
          <p:nvPr/>
        </p:nvSpPr>
        <p:spPr>
          <a:xfrm>
            <a:off x="3752976" y="6360935"/>
            <a:ext cx="307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Better worst case performance</a:t>
            </a:r>
          </a:p>
        </p:txBody>
      </p:sp>
    </p:spTree>
    <p:extLst>
      <p:ext uri="{BB962C8B-B14F-4D97-AF65-F5344CB8AC3E}">
        <p14:creationId xmlns:p14="http://schemas.microsoft.com/office/powerpoint/2010/main" val="374487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9F581-1483-674D-A15C-B30BF345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The Right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E5D9F-5DA0-2842-9F0E-B162BAF4B42A}"/>
              </a:ext>
            </a:extLst>
          </p:cNvPr>
          <p:cNvSpPr txBox="1"/>
          <p:nvPr/>
        </p:nvSpPr>
        <p:spPr>
          <a:xfrm>
            <a:off x="1185655" y="4351497"/>
            <a:ext cx="3990964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What’s the specific error/failure?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A4845-C699-804A-83A6-83958628F0FE}"/>
              </a:ext>
            </a:extLst>
          </p:cNvPr>
          <p:cNvSpPr txBox="1"/>
          <p:nvPr/>
        </p:nvSpPr>
        <p:spPr>
          <a:xfrm>
            <a:off x="1185655" y="4911862"/>
            <a:ext cx="3045642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What have your tried?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Breakpoint?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B050"/>
                </a:solidFill>
              </a:rPr>
              <a:t>stackoverflow.com</a:t>
            </a:r>
            <a:r>
              <a:rPr lang="en-US" sz="2000" b="1" dirty="0">
                <a:solidFill>
                  <a:srgbClr val="00B050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Google?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86ABC-983B-EB47-99EB-7566D2F947C1}"/>
              </a:ext>
            </a:extLst>
          </p:cNvPr>
          <p:cNvSpPr txBox="1"/>
          <p:nvPr/>
        </p:nvSpPr>
        <p:spPr>
          <a:xfrm>
            <a:off x="2114908" y="2281086"/>
            <a:ext cx="338022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“My code doesn’t work.”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048E50-EB62-7F46-BD59-D26A400300D4}"/>
              </a:ext>
            </a:extLst>
          </p:cNvPr>
          <p:cNvGrpSpPr/>
          <p:nvPr/>
        </p:nvGrpSpPr>
        <p:grpSpPr>
          <a:xfrm>
            <a:off x="2378247" y="2159834"/>
            <a:ext cx="2798372" cy="638611"/>
            <a:chOff x="2165481" y="4564727"/>
            <a:chExt cx="2798372" cy="63861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3BE3C1-7CA7-C241-A701-35B9D83862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1675" y="4630286"/>
              <a:ext cx="2601157" cy="5730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752533-036A-7D4F-85ED-A6C3537EEE18}"/>
                </a:ext>
              </a:extLst>
            </p:cNvPr>
            <p:cNvCxnSpPr>
              <a:cxnSpLocks/>
            </p:cNvCxnSpPr>
            <p:nvPr/>
          </p:nvCxnSpPr>
          <p:spPr>
            <a:xfrm>
              <a:off x="2165481" y="4564727"/>
              <a:ext cx="2798372" cy="6386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8659BE3-B2C1-B949-AFD4-8D159D3EFF51}"/>
              </a:ext>
            </a:extLst>
          </p:cNvPr>
          <p:cNvSpPr txBox="1"/>
          <p:nvPr/>
        </p:nvSpPr>
        <p:spPr>
          <a:xfrm>
            <a:off x="1185655" y="3716022"/>
            <a:ext cx="318510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Which test case is failing?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2409FA-600E-35A2-D70C-F2C71426E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075" y="1789953"/>
            <a:ext cx="2682098" cy="145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4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DD0141-203A-AAF4-172B-D95953AC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Ask the Right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A8FC5-50CE-EDF2-E980-E3D1A0E5C772}"/>
              </a:ext>
            </a:extLst>
          </p:cNvPr>
          <p:cNvSpPr txBox="1"/>
          <p:nvPr/>
        </p:nvSpPr>
        <p:spPr>
          <a:xfrm>
            <a:off x="1194540" y="2017569"/>
            <a:ext cx="6468050" cy="25545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bg2"/>
                </a:solidFill>
              </a:rPr>
              <a:t>“my code is failing with test case # ….</a:t>
            </a:r>
          </a:p>
          <a:p>
            <a:r>
              <a:rPr lang="en-US" sz="3200" b="1" i="1" dirty="0">
                <a:solidFill>
                  <a:schemeClr val="bg2"/>
                </a:solidFill>
              </a:rPr>
              <a:t> </a:t>
            </a:r>
          </a:p>
          <a:p>
            <a:r>
              <a:rPr lang="en-US" sz="3200" b="1" i="1" dirty="0">
                <a:solidFill>
                  <a:schemeClr val="bg2"/>
                </a:solidFill>
              </a:rPr>
              <a:t>The specific error is … </a:t>
            </a:r>
          </a:p>
          <a:p>
            <a:endParaRPr lang="en-US" sz="3200" b="1" i="1" dirty="0">
              <a:solidFill>
                <a:schemeClr val="bg2"/>
              </a:solidFill>
            </a:endParaRPr>
          </a:p>
          <a:p>
            <a:r>
              <a:rPr lang="en-US" sz="3200" b="1" i="1" dirty="0">
                <a:solidFill>
                  <a:schemeClr val="bg2"/>
                </a:solidFill>
              </a:rPr>
              <a:t>I have checked … and ….”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E6D497-4E86-56D5-8753-E381EFA25CF9}"/>
              </a:ext>
            </a:extLst>
          </p:cNvPr>
          <p:cNvSpPr txBox="1"/>
          <p:nvPr/>
        </p:nvSpPr>
        <p:spPr>
          <a:xfrm>
            <a:off x="3427434" y="4696605"/>
            <a:ext cx="36517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/>
                </a:solidFill>
              </a:rPr>
              <a:t>Code Logic</a:t>
            </a:r>
          </a:p>
          <a:p>
            <a:r>
              <a:rPr lang="en-US" i="1" dirty="0">
                <a:solidFill>
                  <a:schemeClr val="bg2"/>
                </a:solidFill>
              </a:rPr>
              <a:t>Debugger (breakpoint, stepping)</a:t>
            </a:r>
          </a:p>
          <a:p>
            <a:r>
              <a:rPr lang="en-US" i="1" dirty="0">
                <a:solidFill>
                  <a:schemeClr val="bg2"/>
                </a:solidFill>
              </a:rPr>
              <a:t>Memory issue (Linux)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r>
              <a:rPr lang="en-US" i="1" dirty="0">
                <a:solidFill>
                  <a:schemeClr val="bg2"/>
                </a:solidFill>
              </a:rPr>
              <a:t>Just google the damn error message!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9F20CE-FB69-04D9-ED1A-B942D205314A}"/>
              </a:ext>
            </a:extLst>
          </p:cNvPr>
          <p:cNvSpPr txBox="1"/>
          <p:nvPr/>
        </p:nvSpPr>
        <p:spPr>
          <a:xfrm>
            <a:off x="5253319" y="2880724"/>
            <a:ext cx="15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/>
                </a:solidFill>
              </a:rPr>
              <a:t>Compiler error</a:t>
            </a:r>
          </a:p>
          <a:p>
            <a:r>
              <a:rPr lang="en-US" i="1" dirty="0">
                <a:solidFill>
                  <a:schemeClr val="bg2"/>
                </a:solidFill>
              </a:rPr>
              <a:t>Test case log</a:t>
            </a:r>
          </a:p>
        </p:txBody>
      </p:sp>
    </p:spTree>
    <p:extLst>
      <p:ext uri="{BB962C8B-B14F-4D97-AF65-F5344CB8AC3E}">
        <p14:creationId xmlns:p14="http://schemas.microsoft.com/office/powerpoint/2010/main" val="301585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9F581-1483-674D-A15C-B30BF345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Priority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E5D9F-5DA0-2842-9F0E-B162BAF4B42A}"/>
              </a:ext>
            </a:extLst>
          </p:cNvPr>
          <p:cNvSpPr txBox="1"/>
          <p:nvPr/>
        </p:nvSpPr>
        <p:spPr>
          <a:xfrm>
            <a:off x="959297" y="2732529"/>
            <a:ext cx="3588418" cy="120032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Homework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Your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Given code, e.g.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FEBA7-B67F-B048-AD19-D6BEE4E90EDF}"/>
              </a:ext>
            </a:extLst>
          </p:cNvPr>
          <p:cNvSpPr txBox="1"/>
          <p:nvPr/>
        </p:nvSpPr>
        <p:spPr>
          <a:xfrm>
            <a:off x="1737857" y="4312824"/>
            <a:ext cx="2665986" cy="120032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In-lecture demo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Code-along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Example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BF21C-6632-2C47-AA30-055AFF0217CC}"/>
              </a:ext>
            </a:extLst>
          </p:cNvPr>
          <p:cNvSpPr txBox="1"/>
          <p:nvPr/>
        </p:nvSpPr>
        <p:spPr>
          <a:xfrm>
            <a:off x="2948843" y="5893119"/>
            <a:ext cx="3629583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/>
            </a:lvl1pPr>
            <a:lvl2pPr marL="742950" lvl="1" indent="-285750">
              <a:buFont typeface="Arial" panose="020B0604020202020204" pitchFamily="34" charset="0"/>
              <a:buChar char="•"/>
              <a:defRPr sz="2400"/>
            </a:lvl2pPr>
          </a:lstStyle>
          <a:p>
            <a:r>
              <a:rPr lang="en-US" dirty="0"/>
              <a:t>Your technical debt items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CB544-E419-6F4D-A434-86E66DD9931B}"/>
              </a:ext>
            </a:extLst>
          </p:cNvPr>
          <p:cNvSpPr txBox="1"/>
          <p:nvPr/>
        </p:nvSpPr>
        <p:spPr>
          <a:xfrm>
            <a:off x="671756" y="1807641"/>
            <a:ext cx="1944187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Lecture PPT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86AAFB-4605-0F49-8852-D5E847493D16}"/>
              </a:ext>
            </a:extLst>
          </p:cNvPr>
          <p:cNvGrpSpPr/>
          <p:nvPr/>
        </p:nvGrpSpPr>
        <p:grpSpPr>
          <a:xfrm>
            <a:off x="6206774" y="2713438"/>
            <a:ext cx="1877727" cy="830997"/>
            <a:chOff x="6206774" y="2713438"/>
            <a:chExt cx="1877727" cy="830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A2523B-1C04-7B42-B146-CF81D8BC6082}"/>
                </a:ext>
              </a:extLst>
            </p:cNvPr>
            <p:cNvSpPr txBox="1"/>
            <p:nvPr/>
          </p:nvSpPr>
          <p:spPr>
            <a:xfrm>
              <a:off x="6477073" y="3082770"/>
              <a:ext cx="1607428" cy="461665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285750" indent="-285750">
                <a:buFont typeface="Arial" panose="020B0604020202020204" pitchFamily="34" charset="0"/>
                <a:buChar char="•"/>
                <a:defRPr sz="2400"/>
              </a:lvl1pPr>
              <a:lvl2pPr marL="742950" lvl="1" indent="-285750">
                <a:buFont typeface="Arial" panose="020B0604020202020204" pitchFamily="34" charset="0"/>
                <a:buChar char="•"/>
                <a:defRPr sz="2400"/>
              </a:lvl2pPr>
            </a:lstStyle>
            <a:p>
              <a:r>
                <a:rPr lang="en-US" dirty="0"/>
                <a:t>Textbook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81DFDC-9E26-EE47-9D07-0ED5271922F5}"/>
                </a:ext>
              </a:extLst>
            </p:cNvPr>
            <p:cNvSpPr txBox="1"/>
            <p:nvPr/>
          </p:nvSpPr>
          <p:spPr>
            <a:xfrm>
              <a:off x="6206774" y="2713438"/>
              <a:ext cx="540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C++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32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9F581-1483-674D-A15C-B30BF345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Priority For Exams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E5D9F-5DA0-2842-9F0E-B162BAF4B42A}"/>
              </a:ext>
            </a:extLst>
          </p:cNvPr>
          <p:cNvSpPr txBox="1"/>
          <p:nvPr/>
        </p:nvSpPr>
        <p:spPr>
          <a:xfrm>
            <a:off x="4142665" y="4245170"/>
            <a:ext cx="3124702" cy="120032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Homework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Your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Provided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FEBA7-B67F-B048-AD19-D6BEE4E90EDF}"/>
              </a:ext>
            </a:extLst>
          </p:cNvPr>
          <p:cNvSpPr txBox="1"/>
          <p:nvPr/>
        </p:nvSpPr>
        <p:spPr>
          <a:xfrm>
            <a:off x="4142665" y="3356882"/>
            <a:ext cx="1895071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Code-along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BF21C-6632-2C47-AA30-055AFF0217CC}"/>
              </a:ext>
            </a:extLst>
          </p:cNvPr>
          <p:cNvSpPr txBox="1"/>
          <p:nvPr/>
        </p:nvSpPr>
        <p:spPr>
          <a:xfrm>
            <a:off x="4142665" y="5872122"/>
            <a:ext cx="3629583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/>
            </a:lvl1pPr>
            <a:lvl2pPr marL="742950" lvl="1" indent="-285750">
              <a:buFont typeface="Arial" panose="020B0604020202020204" pitchFamily="34" charset="0"/>
              <a:buChar char="•"/>
              <a:defRPr sz="2400"/>
            </a:lvl2pPr>
          </a:lstStyle>
          <a:p>
            <a:r>
              <a:rPr lang="en-US" dirty="0"/>
              <a:t>Your technical debt items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CB544-E419-6F4D-A434-86E66DD9931B}"/>
              </a:ext>
            </a:extLst>
          </p:cNvPr>
          <p:cNvSpPr txBox="1"/>
          <p:nvPr/>
        </p:nvSpPr>
        <p:spPr>
          <a:xfrm>
            <a:off x="1059526" y="2347156"/>
            <a:ext cx="2175596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Sample Exam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86AAFB-4605-0F49-8852-D5E847493D16}"/>
              </a:ext>
            </a:extLst>
          </p:cNvPr>
          <p:cNvGrpSpPr/>
          <p:nvPr/>
        </p:nvGrpSpPr>
        <p:grpSpPr>
          <a:xfrm>
            <a:off x="4016188" y="1891430"/>
            <a:ext cx="1877727" cy="830997"/>
            <a:chOff x="6206774" y="2713438"/>
            <a:chExt cx="1877727" cy="830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A2523B-1C04-7B42-B146-CF81D8BC6082}"/>
                </a:ext>
              </a:extLst>
            </p:cNvPr>
            <p:cNvSpPr txBox="1"/>
            <p:nvPr/>
          </p:nvSpPr>
          <p:spPr>
            <a:xfrm>
              <a:off x="6477073" y="3082770"/>
              <a:ext cx="1607428" cy="461665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285750" indent="-285750">
                <a:buFont typeface="Arial" panose="020B0604020202020204" pitchFamily="34" charset="0"/>
                <a:buChar char="•"/>
                <a:defRPr sz="2400"/>
              </a:lvl1pPr>
              <a:lvl2pPr marL="742950" lvl="1" indent="-285750">
                <a:buFont typeface="Arial" panose="020B0604020202020204" pitchFamily="34" charset="0"/>
                <a:buChar char="•"/>
                <a:defRPr sz="2400"/>
              </a:lvl2pPr>
            </a:lstStyle>
            <a:p>
              <a:r>
                <a:rPr lang="en-US" dirty="0"/>
                <a:t>Textbook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81DFDC-9E26-EE47-9D07-0ED5271922F5}"/>
                </a:ext>
              </a:extLst>
            </p:cNvPr>
            <p:cNvSpPr txBox="1"/>
            <p:nvPr/>
          </p:nvSpPr>
          <p:spPr>
            <a:xfrm>
              <a:off x="6206774" y="2713438"/>
              <a:ext cx="540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C++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721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11921</TotalTime>
  <Words>1415</Words>
  <Application>Microsoft Macintosh PowerPoint</Application>
  <PresentationFormat>On-screen Show (4:3)</PresentationFormat>
  <Paragraphs>501</Paragraphs>
  <Slides>53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Encode Sans Normal Black</vt:lpstr>
      <vt:lpstr>Uni Sans Regular</vt:lpstr>
      <vt:lpstr>Arial</vt:lpstr>
      <vt:lpstr>Calibri</vt:lpstr>
      <vt:lpstr>Cambria Math</vt:lpstr>
      <vt:lpstr>Lucida Grande</vt:lpstr>
      <vt:lpstr>Open Sans</vt:lpstr>
      <vt:lpstr>Open Sans Light</vt:lpstr>
      <vt:lpstr>Segoe Print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8th Week Schedule</vt:lpstr>
      <vt:lpstr>Study Right</vt:lpstr>
      <vt:lpstr>Ask The Right Question</vt:lpstr>
      <vt:lpstr>Ask The Right Question</vt:lpstr>
      <vt:lpstr>Ask the Right Question</vt:lpstr>
      <vt:lpstr>Study Priority</vt:lpstr>
      <vt:lpstr>Study Priority For Exams</vt:lpstr>
      <vt:lpstr>Beat Parkinson’s law</vt:lpstr>
      <vt:lpstr>PowerPoint Presentation</vt:lpstr>
      <vt:lpstr>Homework 4 – Task 1</vt:lpstr>
      <vt:lpstr>Homework 4 – Task 1</vt:lpstr>
      <vt:lpstr>Homework 4</vt:lpstr>
      <vt:lpstr>Homework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 3</vt:lpstr>
      <vt:lpstr>Quiz 3</vt:lpstr>
      <vt:lpstr>Quiz 3</vt:lpstr>
      <vt:lpstr>Quiz 3</vt:lpstr>
      <vt:lpstr>Quiz 3</vt:lpstr>
      <vt:lpstr>Quiz 3</vt:lpstr>
      <vt:lpstr>Quiz 3</vt:lpstr>
      <vt:lpstr>Quiz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search problem</vt:lpstr>
      <vt:lpstr>PowerPoint Presentation</vt:lpstr>
      <vt:lpstr>PowerPoint Presentation</vt:lpstr>
      <vt:lpstr>Binary Search Tree</vt:lpstr>
      <vt:lpstr>Exercise</vt:lpstr>
      <vt:lpstr>Exercise</vt:lpstr>
      <vt:lpstr>Exercise</vt:lpstr>
      <vt:lpstr>Exercise</vt:lpstr>
      <vt:lpstr>Demo</vt:lpstr>
      <vt:lpstr>Build A BST</vt:lpstr>
      <vt:lpstr>Print A BST</vt:lpstr>
      <vt:lpstr>Search In A BST</vt:lpstr>
      <vt:lpstr>Delete A BST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1259</cp:revision>
  <cp:lastPrinted>2016-02-10T20:19:12Z</cp:lastPrinted>
  <dcterms:created xsi:type="dcterms:W3CDTF">2014-10-14T00:51:43Z</dcterms:created>
  <dcterms:modified xsi:type="dcterms:W3CDTF">2022-05-21T00:39:29Z</dcterms:modified>
</cp:coreProperties>
</file>